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9" r:id="rId4"/>
    <p:sldId id="257" r:id="rId5"/>
    <p:sldId id="264" r:id="rId6"/>
    <p:sldId id="267" r:id="rId7"/>
    <p:sldId id="265" r:id="rId8"/>
    <p:sldId id="272" r:id="rId9"/>
    <p:sldId id="266" r:id="rId10"/>
    <p:sldId id="263" r:id="rId11"/>
    <p:sldId id="261" r:id="rId12"/>
    <p:sldId id="270" r:id="rId13"/>
    <p:sldId id="271" r:id="rId14"/>
    <p:sldId id="273" r:id="rId15"/>
    <p:sldId id="274" r:id="rId16"/>
    <p:sldId id="262" r:id="rId17"/>
    <p:sldId id="260" r:id="rId18"/>
    <p:sldId id="277" r:id="rId19"/>
    <p:sldId id="311" r:id="rId20"/>
    <p:sldId id="312" r:id="rId21"/>
    <p:sldId id="313" r:id="rId22"/>
    <p:sldId id="308" r:id="rId23"/>
    <p:sldId id="315" r:id="rId24"/>
    <p:sldId id="31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65685-2647-4A48-ADC2-91211041DB9D}" v="118" dt="2023-04-21T13:57:30.5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3" d="100"/>
          <a:sy n="73" d="100"/>
        </p:scale>
        <p:origin x="-462"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5BF183-AB8D-FCE6-769C-03ED3BE07F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56AC600-81BA-C5DA-71C9-438C91D9E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5679734B-AA39-9852-F7E2-632574B8B6C6}"/>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5" name="Footer Placeholder 4">
            <a:extLst>
              <a:ext uri="{FF2B5EF4-FFF2-40B4-BE49-F238E27FC236}">
                <a16:creationId xmlns:a16="http://schemas.microsoft.com/office/drawing/2014/main" xmlns="" id="{745D8383-A177-E664-0689-D29FAB0B48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8B1D3D9-79B5-D190-36B3-10AB2C43DD5F}"/>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1267242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B485CF-793E-65F6-AF57-054038DA31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54A1E65-1D94-E92B-DD88-CB7CEE8234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04DE9F-3304-14F9-16DD-DDD51B8A0CE5}"/>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5" name="Footer Placeholder 4">
            <a:extLst>
              <a:ext uri="{FF2B5EF4-FFF2-40B4-BE49-F238E27FC236}">
                <a16:creationId xmlns:a16="http://schemas.microsoft.com/office/drawing/2014/main" xmlns="" id="{2AB08217-3A83-6C0D-E451-DDA537B81A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6209C995-4AF2-25DA-0197-B4FC6423F6B1}"/>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519817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9CE16E7-8949-0E5B-9282-2523BB20C1F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EBD6DBE2-2692-2994-C65C-DC8457458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70832068-5395-97EA-F874-8A4015C8CCBF}"/>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5" name="Footer Placeholder 4">
            <a:extLst>
              <a:ext uri="{FF2B5EF4-FFF2-40B4-BE49-F238E27FC236}">
                <a16:creationId xmlns:a16="http://schemas.microsoft.com/office/drawing/2014/main" xmlns="" id="{130633F6-9622-18A6-64A1-27F82E997B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B0F3DE2-A960-C749-76D1-3E6B9059280F}"/>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3777652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E1B825-AD45-D0E0-9FB9-39E7394395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184E3483-D412-D13E-3C47-83CF3E6A88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3D7970A-8AF2-C23B-E1CF-7BF50B00A747}"/>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5" name="Footer Placeholder 4">
            <a:extLst>
              <a:ext uri="{FF2B5EF4-FFF2-40B4-BE49-F238E27FC236}">
                <a16:creationId xmlns:a16="http://schemas.microsoft.com/office/drawing/2014/main" xmlns="" id="{B0A6DEA0-7CD0-4903-91FC-A37E3F067A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851A3A5-8A35-DAA5-4599-E4879A023650}"/>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2806803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62B4D8-DE2F-80A5-1A33-C5193CAC65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B3EA935C-1EEC-E3DA-DC6C-E59940C0A2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BBF55B1-094A-40CB-70FA-E4EBB891ADBF}"/>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5" name="Footer Placeholder 4">
            <a:extLst>
              <a:ext uri="{FF2B5EF4-FFF2-40B4-BE49-F238E27FC236}">
                <a16:creationId xmlns:a16="http://schemas.microsoft.com/office/drawing/2014/main" xmlns="" id="{25C5159A-F241-E67C-74C8-AC8B50C825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7717F33-C72D-3835-28AA-5CDCEDBFDBA8}"/>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255269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9C7A89-D42B-0B6B-1C7D-3F65541C10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2C17F10-8AAB-1AB5-6F90-BC1BB5E4F7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139189F6-9892-0AA8-839E-6D6F0DC354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FD889D8D-4644-001E-CA5D-197D0C9F93E3}"/>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6" name="Footer Placeholder 5">
            <a:extLst>
              <a:ext uri="{FF2B5EF4-FFF2-40B4-BE49-F238E27FC236}">
                <a16:creationId xmlns:a16="http://schemas.microsoft.com/office/drawing/2014/main" xmlns="" id="{C495F069-E8D6-DBA6-55FA-6F5298776D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622CD730-60D1-E618-3ABC-93E0BBA7FF1F}"/>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1807545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D88972-7DBB-9BF0-E5F0-AD66676C681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48A88BCA-98C0-047D-5D7F-4B1AB7CE3D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2434A0BE-B386-8B1F-0E55-B12DCAC163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F8A013DC-6391-C504-2450-3292A3BF99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325187F-B08E-A8D1-7E6B-17F6FCFFD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1B4F0E1E-13C6-8095-6002-D204083F051B}"/>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8" name="Footer Placeholder 7">
            <a:extLst>
              <a:ext uri="{FF2B5EF4-FFF2-40B4-BE49-F238E27FC236}">
                <a16:creationId xmlns:a16="http://schemas.microsoft.com/office/drawing/2014/main" xmlns="" id="{D7DF4C49-1C1A-DC0B-E936-C354931D60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3269EBB0-0A47-798A-99D7-74B50BA6F9C4}"/>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154170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3644A86-7674-873F-59F6-647C1BA71CB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BF48507-B2C3-0590-22C8-045B900054E5}"/>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4" name="Footer Placeholder 3">
            <a:extLst>
              <a:ext uri="{FF2B5EF4-FFF2-40B4-BE49-F238E27FC236}">
                <a16:creationId xmlns:a16="http://schemas.microsoft.com/office/drawing/2014/main" xmlns="" id="{6ABC5DB1-16CC-D86B-063D-8014E68D193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F7BA84E2-53FB-29F2-B943-81E71B651BB5}"/>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25998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A034FC0-8D79-4913-64EE-878E11D148EC}"/>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3" name="Footer Placeholder 2">
            <a:extLst>
              <a:ext uri="{FF2B5EF4-FFF2-40B4-BE49-F238E27FC236}">
                <a16:creationId xmlns:a16="http://schemas.microsoft.com/office/drawing/2014/main" xmlns="" id="{5899919D-B5F5-BA6F-4336-2B15BBE2D8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59AF6AC5-1727-5EF8-69EA-3F91651EC3CC}"/>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8500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504700-4B17-A043-9471-862ADDB9C8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2BB2A7EA-7034-15FD-2853-4528F3D94B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4E0E309D-A0F6-AC09-9D88-E4E90B5BB9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9EC2F80-067A-8147-9126-7D9AC84A9C32}"/>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6" name="Footer Placeholder 5">
            <a:extLst>
              <a:ext uri="{FF2B5EF4-FFF2-40B4-BE49-F238E27FC236}">
                <a16:creationId xmlns:a16="http://schemas.microsoft.com/office/drawing/2014/main" xmlns="" id="{B1F83151-9E27-FCDC-85FA-AABA5FD7A30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D719AE6-6C6B-8A9A-E58D-D1DF56833A24}"/>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38750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86FF6-F555-E814-042E-30BBD10C88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A613557D-A0D9-3F5A-9336-35813AD49E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F7C293D9-85BA-9CA4-C4F7-6EF6FF12CD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7863639-1702-E3EF-22B6-66A7D271C354}"/>
              </a:ext>
            </a:extLst>
          </p:cNvPr>
          <p:cNvSpPr>
            <a:spLocks noGrp="1"/>
          </p:cNvSpPr>
          <p:nvPr>
            <p:ph type="dt" sz="half" idx="10"/>
          </p:nvPr>
        </p:nvSpPr>
        <p:spPr/>
        <p:txBody>
          <a:bodyPr/>
          <a:lstStyle/>
          <a:p>
            <a:fld id="{B36B7CFA-92FC-4C2D-A936-218DE635BB8E}" type="datetimeFigureOut">
              <a:rPr lang="en-GB" smtClean="0"/>
              <a:pPr/>
              <a:t>22/04/2023</a:t>
            </a:fld>
            <a:endParaRPr lang="en-GB"/>
          </a:p>
        </p:txBody>
      </p:sp>
      <p:sp>
        <p:nvSpPr>
          <p:cNvPr id="6" name="Footer Placeholder 5">
            <a:extLst>
              <a:ext uri="{FF2B5EF4-FFF2-40B4-BE49-F238E27FC236}">
                <a16:creationId xmlns:a16="http://schemas.microsoft.com/office/drawing/2014/main" xmlns="" id="{771B4487-26F4-8580-CCAB-A746E43136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B32AB039-2500-B751-44A1-E5024E5B1F74}"/>
              </a:ext>
            </a:extLst>
          </p:cNvPr>
          <p:cNvSpPr>
            <a:spLocks noGrp="1"/>
          </p:cNvSpPr>
          <p:nvPr>
            <p:ph type="sldNum" sz="quarter" idx="12"/>
          </p:nvPr>
        </p:nvSpPr>
        <p:spPr/>
        <p:txBody>
          <a:body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1556836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8A2E90C8-DF3B-00AC-935F-AA920069FE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E41596E3-8E03-1BB3-F391-0B0BED6F68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D70B949F-71D7-D3C0-E684-928F658DF9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6B7CFA-92FC-4C2D-A936-218DE635BB8E}" type="datetimeFigureOut">
              <a:rPr lang="en-GB" smtClean="0"/>
              <a:pPr/>
              <a:t>22/04/2023</a:t>
            </a:fld>
            <a:endParaRPr lang="en-GB"/>
          </a:p>
        </p:txBody>
      </p:sp>
      <p:sp>
        <p:nvSpPr>
          <p:cNvPr id="5" name="Footer Placeholder 4">
            <a:extLst>
              <a:ext uri="{FF2B5EF4-FFF2-40B4-BE49-F238E27FC236}">
                <a16:creationId xmlns:a16="http://schemas.microsoft.com/office/drawing/2014/main" xmlns="" id="{90C06120-3A97-0FB2-41F6-114B075277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8BF6202F-A9BE-17A6-261E-E6E80D5B62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D853F8-1720-419C-BC9F-4BCE9442E084}" type="slidenum">
              <a:rPr lang="en-GB" smtClean="0"/>
              <a:pPr/>
              <a:t>‹#›</a:t>
            </a:fld>
            <a:endParaRPr lang="en-GB"/>
          </a:p>
        </p:txBody>
      </p:sp>
    </p:spTree>
    <p:extLst>
      <p:ext uri="{BB962C8B-B14F-4D97-AF65-F5344CB8AC3E}">
        <p14:creationId xmlns:p14="http://schemas.microsoft.com/office/powerpoint/2010/main" xmlns="" val="2853057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5" Type="http://schemas.openxmlformats.org/officeDocument/2006/relationships/image" Target="../media/image50.jpeg"/><Relationship Id="rId4" Type="http://schemas.openxmlformats.org/officeDocument/2006/relationships/image" Target="../media/image49.jpeg"/></Relationships>
</file>

<file path=ppt/slides/_rels/slide1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jpeg"/><Relationship Id="rId7" Type="http://schemas.openxmlformats.org/officeDocument/2006/relationships/image" Target="../media/image60.png"/><Relationship Id="rId2"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cid:40558071-0D12-4BBE-9E48-18EB5FC11B65" TargetMode="External"/><Relationship Id="rId2" Type="http://schemas.openxmlformats.org/officeDocument/2006/relationships/image" Target="../media/image74.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xmlns="" id="{2CAD20A5-B9BF-4C29-B1C0-882CF36B433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Cromarty - Coat of arms (crest) of Cromarty">
            <a:extLst>
              <a:ext uri="{FF2B5EF4-FFF2-40B4-BE49-F238E27FC236}">
                <a16:creationId xmlns:a16="http://schemas.microsoft.com/office/drawing/2014/main" xmlns="" id="{FDBA66CA-0931-BBDC-1A47-F1F0B91E2EED}"/>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476" r="5959"/>
          <a:stretch/>
        </p:blipFill>
        <p:spPr bwMode="auto">
          <a:xfrm>
            <a:off x="20" y="1"/>
            <a:ext cx="4752733"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8" name="Rectangle 27">
            <a:extLst>
              <a:ext uri="{FF2B5EF4-FFF2-40B4-BE49-F238E27FC236}">
                <a16:creationId xmlns:a16="http://schemas.microsoft.com/office/drawing/2014/main" xmlns="" id="{7283847B-B7B4-4D47-875A-C45ADEF4C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448300" y="685800"/>
            <a:ext cx="6057900" cy="54864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1D408C05-4C45-7B31-0D69-77362BA6897B}"/>
              </a:ext>
            </a:extLst>
          </p:cNvPr>
          <p:cNvSpPr>
            <a:spLocks noGrp="1"/>
          </p:cNvSpPr>
          <p:nvPr>
            <p:ph type="ctrTitle"/>
          </p:nvPr>
        </p:nvSpPr>
        <p:spPr>
          <a:xfrm>
            <a:off x="6262578" y="2142309"/>
            <a:ext cx="4253022" cy="2651760"/>
          </a:xfrm>
        </p:spPr>
        <p:txBody>
          <a:bodyPr anchor="b">
            <a:noAutofit/>
          </a:bodyPr>
          <a:lstStyle/>
          <a:p>
            <a:r>
              <a:rPr lang="en-GB" sz="5400" dirty="0" smtClean="0">
                <a:solidFill>
                  <a:srgbClr val="595959"/>
                </a:solidFill>
              </a:rPr>
              <a:t>Cromarty </a:t>
            </a:r>
            <a:r>
              <a:rPr lang="en-GB" sz="5400" dirty="0">
                <a:solidFill>
                  <a:srgbClr val="595959"/>
                </a:solidFill>
              </a:rPr>
              <a:t>Youth Café Report for Community Council </a:t>
            </a:r>
          </a:p>
        </p:txBody>
      </p:sp>
      <p:sp>
        <p:nvSpPr>
          <p:cNvPr id="3" name="Subtitle 2">
            <a:extLst>
              <a:ext uri="{FF2B5EF4-FFF2-40B4-BE49-F238E27FC236}">
                <a16:creationId xmlns:a16="http://schemas.microsoft.com/office/drawing/2014/main" xmlns="" id="{442C6B9E-20BC-F5A4-826D-1CB8DE81E66C}"/>
              </a:ext>
            </a:extLst>
          </p:cNvPr>
          <p:cNvSpPr>
            <a:spLocks noGrp="1"/>
          </p:cNvSpPr>
          <p:nvPr>
            <p:ph type="subTitle" idx="1"/>
          </p:nvPr>
        </p:nvSpPr>
        <p:spPr>
          <a:xfrm>
            <a:off x="6326372" y="4990010"/>
            <a:ext cx="4189228" cy="535311"/>
          </a:xfrm>
        </p:spPr>
        <p:txBody>
          <a:bodyPr anchor="t">
            <a:noAutofit/>
          </a:bodyPr>
          <a:lstStyle/>
          <a:p>
            <a:r>
              <a:rPr lang="en-GB" sz="3600" dirty="0">
                <a:solidFill>
                  <a:srgbClr val="595959"/>
                </a:solidFill>
              </a:rPr>
              <a:t>April 2023</a:t>
            </a:r>
          </a:p>
        </p:txBody>
      </p:sp>
    </p:spTree>
    <p:extLst>
      <p:ext uri="{BB962C8B-B14F-4D97-AF65-F5344CB8AC3E}">
        <p14:creationId xmlns:p14="http://schemas.microsoft.com/office/powerpoint/2010/main" xmlns="" val="3626191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033">
            <a:extLst>
              <a:ext uri="{FF2B5EF4-FFF2-40B4-BE49-F238E27FC236}">
                <a16:creationId xmlns:a16="http://schemas.microsoft.com/office/drawing/2014/main" xmlns="" id="{B7B42F36-B3C1-4247-AF36-090F0134E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ectangle 1035">
            <a:extLst>
              <a:ext uri="{FF2B5EF4-FFF2-40B4-BE49-F238E27FC236}">
                <a16:creationId xmlns:a16="http://schemas.microsoft.com/office/drawing/2014/main" xmlns="" id="{FEF131A2-E574-4D95-A322-C5FF0B64E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2" name="Title 1">
            <a:extLst>
              <a:ext uri="{FF2B5EF4-FFF2-40B4-BE49-F238E27FC236}">
                <a16:creationId xmlns:a16="http://schemas.microsoft.com/office/drawing/2014/main" xmlns="" id="{D09CCE48-41C8-261B-3DC3-92C0611618A0}"/>
              </a:ext>
            </a:extLst>
          </p:cNvPr>
          <p:cNvSpPr>
            <a:spLocks noGrp="1"/>
          </p:cNvSpPr>
          <p:nvPr>
            <p:ph type="title"/>
          </p:nvPr>
        </p:nvSpPr>
        <p:spPr>
          <a:xfrm>
            <a:off x="177321" y="5280281"/>
            <a:ext cx="8804444" cy="1004048"/>
          </a:xfrm>
        </p:spPr>
        <p:txBody>
          <a:bodyPr vert="horz" lIns="91440" tIns="45720" rIns="91440" bIns="45720" rtlCol="0" anchor="b">
            <a:normAutofit fontScale="90000"/>
          </a:bodyPr>
          <a:lstStyle/>
          <a:p>
            <a:r>
              <a:rPr lang="en-US" sz="3600" kern="1200" dirty="0">
                <a:solidFill>
                  <a:schemeClr val="tx1">
                    <a:lumMod val="85000"/>
                    <a:lumOff val="15000"/>
                  </a:schemeClr>
                </a:solidFill>
                <a:latin typeface="+mj-lt"/>
                <a:ea typeface="+mj-ea"/>
                <a:cs typeface="+mj-cs"/>
              </a:rPr>
              <a:t>Rugby Coaching skills &amp; drills and fun with HLH Active Schools Coordinator </a:t>
            </a:r>
          </a:p>
        </p:txBody>
      </p:sp>
      <p:pic>
        <p:nvPicPr>
          <p:cNvPr id="1029" name="877EEF69-6BB3-4A80-A37D-9E110D63A730" descr="IMG_2703.jpg">
            <a:extLst>
              <a:ext uri="{FF2B5EF4-FFF2-40B4-BE49-F238E27FC236}">
                <a16:creationId xmlns:a16="http://schemas.microsoft.com/office/drawing/2014/main" xmlns="" id="{A0A50EAC-5CC0-A93F-2FA2-ECE136108EB7}"/>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 b="5844"/>
          <a:stretch/>
        </p:blipFill>
        <p:spPr bwMode="auto">
          <a:xfrm>
            <a:off x="4038601" y="10"/>
            <a:ext cx="4079551" cy="5121732"/>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A34EC12E-AC11-436F-A995-54C02A479AE1" descr="IMG_2695.jpg">
            <a:extLst>
              <a:ext uri="{FF2B5EF4-FFF2-40B4-BE49-F238E27FC236}">
                <a16:creationId xmlns:a16="http://schemas.microsoft.com/office/drawing/2014/main" xmlns="" id="{ADB1ADB9-39F4-DFCD-1C03-AE64F03F1335}"/>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6721" r="18834" b="2"/>
          <a:stretch/>
        </p:blipFill>
        <p:spPr bwMode="auto">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8" name="Freeform: Shape 1037">
            <a:extLst>
              <a:ext uri="{FF2B5EF4-FFF2-40B4-BE49-F238E27FC236}">
                <a16:creationId xmlns:a16="http://schemas.microsoft.com/office/drawing/2014/main" xmlns="" id="{696B4F8D-F261-41C2-B0A1-B0899F667F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40" name="Freeform: Shape 1039">
            <a:extLst>
              <a:ext uri="{FF2B5EF4-FFF2-40B4-BE49-F238E27FC236}">
                <a16:creationId xmlns:a16="http://schemas.microsoft.com/office/drawing/2014/main" xmlns="" id="{A3C7563A-4B20-4E0B-8548-374928B55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60BA539A-98EB-483D-8E37-19EE2BE285BD" descr="IMG_2689.jpg">
            <a:extLst>
              <a:ext uri="{FF2B5EF4-FFF2-40B4-BE49-F238E27FC236}">
                <a16:creationId xmlns:a16="http://schemas.microsoft.com/office/drawing/2014/main" xmlns="" id="{F4DCBA66-DB64-4224-C860-18C2280DCCA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r="-4" b="6145"/>
          <a:stretch/>
        </p:blipFill>
        <p:spPr bwMode="auto">
          <a:xfrm>
            <a:off x="8118152" y="370899"/>
            <a:ext cx="4073848" cy="5097855"/>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0151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9480FF4-87D3-1977-CC41-0178114F064D}"/>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Residential to Fairburn Activity Centre </a:t>
            </a:r>
          </a:p>
        </p:txBody>
      </p:sp>
      <p:sp>
        <p:nvSpPr>
          <p:cNvPr id="3" name="Content Placeholder 2">
            <a:extLst>
              <a:ext uri="{FF2B5EF4-FFF2-40B4-BE49-F238E27FC236}">
                <a16:creationId xmlns:a16="http://schemas.microsoft.com/office/drawing/2014/main" xmlns="" id="{735E05F9-42C1-0AF9-42C7-F17DE16C425F}"/>
              </a:ext>
            </a:extLst>
          </p:cNvPr>
          <p:cNvSpPr>
            <a:spLocks noGrp="1"/>
          </p:cNvSpPr>
          <p:nvPr>
            <p:ph idx="1"/>
          </p:nvPr>
        </p:nvSpPr>
        <p:spPr>
          <a:xfrm>
            <a:off x="4810259" y="649480"/>
            <a:ext cx="6555347" cy="5546047"/>
          </a:xfrm>
        </p:spPr>
        <p:txBody>
          <a:bodyPr anchor="ctr">
            <a:normAutofit/>
          </a:bodyPr>
          <a:lstStyle/>
          <a:p>
            <a:r>
              <a:rPr lang="en-GB" sz="2000" dirty="0"/>
              <a:t>The feedback from the young people was that: </a:t>
            </a:r>
          </a:p>
          <a:p>
            <a:r>
              <a:rPr lang="en-GB" sz="2000" dirty="0"/>
              <a:t>The residential to Fairburn was an amazing experience</a:t>
            </a:r>
          </a:p>
          <a:p>
            <a:r>
              <a:rPr lang="en-GB" sz="2000" dirty="0"/>
              <a:t>Some young people had never had the experience of a residential.</a:t>
            </a:r>
          </a:p>
          <a:p>
            <a:r>
              <a:rPr lang="en-GB" sz="2000" dirty="0"/>
              <a:t>Activities we took part in:</a:t>
            </a:r>
          </a:p>
          <a:p>
            <a:pPr lvl="1"/>
            <a:r>
              <a:rPr lang="en-GB" sz="2000" dirty="0"/>
              <a:t>LaserTag </a:t>
            </a:r>
          </a:p>
          <a:p>
            <a:pPr lvl="1"/>
            <a:r>
              <a:rPr lang="en-GB" sz="2000" dirty="0"/>
              <a:t>Archery</a:t>
            </a:r>
          </a:p>
          <a:p>
            <a:pPr lvl="1"/>
            <a:r>
              <a:rPr lang="en-GB" sz="2000" dirty="0"/>
              <a:t>Jacobs Ladder</a:t>
            </a:r>
          </a:p>
          <a:p>
            <a:pPr lvl="1"/>
            <a:r>
              <a:rPr lang="en-GB" sz="2000" dirty="0"/>
              <a:t>Crate Stacking </a:t>
            </a:r>
          </a:p>
          <a:p>
            <a:pPr lvl="1"/>
            <a:r>
              <a:rPr lang="en-GB" sz="2000" dirty="0"/>
              <a:t>Mountain Biking </a:t>
            </a:r>
          </a:p>
          <a:p>
            <a:pPr lvl="1"/>
            <a:r>
              <a:rPr lang="en-GB" sz="2000" dirty="0"/>
              <a:t>Bubble Football,</a:t>
            </a:r>
          </a:p>
          <a:p>
            <a:pPr lvl="1"/>
            <a:r>
              <a:rPr lang="en-GB" sz="2000" dirty="0"/>
              <a:t>Football</a:t>
            </a:r>
          </a:p>
          <a:p>
            <a:pPr lvl="1"/>
            <a:r>
              <a:rPr lang="en-GB" sz="2000" dirty="0"/>
              <a:t>Card Games </a:t>
            </a:r>
          </a:p>
          <a:p>
            <a:pPr lvl="1"/>
            <a:r>
              <a:rPr lang="en-GB" sz="2000" dirty="0"/>
              <a:t>Twister</a:t>
            </a:r>
          </a:p>
          <a:p>
            <a:pPr lvl="1"/>
            <a:endParaRPr lang="en-GB" sz="2000" dirty="0"/>
          </a:p>
          <a:p>
            <a:endParaRPr lang="en-GB" sz="2000" dirty="0"/>
          </a:p>
        </p:txBody>
      </p:sp>
      <p:sp>
        <p:nvSpPr>
          <p:cNvPr id="4" name="TextBox 3">
            <a:extLst>
              <a:ext uri="{FF2B5EF4-FFF2-40B4-BE49-F238E27FC236}">
                <a16:creationId xmlns:a16="http://schemas.microsoft.com/office/drawing/2014/main" xmlns="" id="{7BC854C0-097E-B7F4-DE47-2694FD7BEFA8}"/>
              </a:ext>
            </a:extLst>
          </p:cNvPr>
          <p:cNvSpPr txBox="1"/>
          <p:nvPr/>
        </p:nvSpPr>
        <p:spPr>
          <a:xfrm>
            <a:off x="8453120" y="2489200"/>
            <a:ext cx="3596640" cy="1754326"/>
          </a:xfrm>
          <a:prstGeom prst="rect">
            <a:avLst/>
          </a:prstGeom>
          <a:noFill/>
        </p:spPr>
        <p:txBody>
          <a:bodyPr wrap="square" rtlCol="0">
            <a:spAutoFit/>
          </a:bodyPr>
          <a:lstStyle/>
          <a:p>
            <a:pPr marL="285750" indent="-285750">
              <a:buFont typeface="Arial" panose="020B0604020202020204" pitchFamily="34" charset="0"/>
              <a:buChar char="•"/>
            </a:pPr>
            <a:r>
              <a:rPr lang="en-GB" dirty="0"/>
              <a:t>52 Card Pick up</a:t>
            </a:r>
          </a:p>
          <a:p>
            <a:pPr marL="285750" indent="-285750">
              <a:buFont typeface="Arial" panose="020B0604020202020204" pitchFamily="34" charset="0"/>
              <a:buChar char="•"/>
            </a:pPr>
            <a:r>
              <a:rPr lang="en-GB" dirty="0"/>
              <a:t>Don’t Fall Down</a:t>
            </a:r>
          </a:p>
          <a:p>
            <a:pPr marL="285750" indent="-285750">
              <a:buFont typeface="Arial" panose="020B0604020202020204" pitchFamily="34" charset="0"/>
              <a:buChar char="•"/>
            </a:pPr>
            <a:r>
              <a:rPr lang="en-GB" dirty="0"/>
              <a:t>Walk &amp; Talk in the Woods</a:t>
            </a:r>
          </a:p>
          <a:p>
            <a:pPr marL="285750" indent="-285750">
              <a:buFont typeface="Arial" panose="020B0604020202020204" pitchFamily="34" charset="0"/>
              <a:buChar char="•"/>
            </a:pPr>
            <a:r>
              <a:rPr lang="en-GB" dirty="0"/>
              <a:t>CTL Level 4 </a:t>
            </a:r>
          </a:p>
          <a:p>
            <a:pPr marL="285750" indent="-285750">
              <a:buFont typeface="Arial" panose="020B0604020202020204" pitchFamily="34" charset="0"/>
              <a:buChar char="•"/>
            </a:pPr>
            <a:r>
              <a:rPr lang="en-GB" dirty="0"/>
              <a:t>Achievement &amp; Leadership</a:t>
            </a:r>
          </a:p>
          <a:p>
            <a:pPr marL="285750" indent="-285750">
              <a:buFont typeface="Arial" panose="020B0604020202020204" pitchFamily="34" charset="0"/>
              <a:buChar char="•"/>
            </a:pPr>
            <a:endParaRPr lang="en-GB" dirty="0"/>
          </a:p>
        </p:txBody>
      </p:sp>
      <p:pic>
        <p:nvPicPr>
          <p:cNvPr id="6146" name="AF1C42EB-E979-4794-8E7D-2D4FD9BEB4E6" descr="IMG_3839.jpg">
            <a:extLst>
              <a:ext uri="{FF2B5EF4-FFF2-40B4-BE49-F238E27FC236}">
                <a16:creationId xmlns:a16="http://schemas.microsoft.com/office/drawing/2014/main" xmlns="" id="{3CDC1A13-366D-C1F7-33F8-63C430F9A5E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70247" y="4253668"/>
            <a:ext cx="2879513" cy="25512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6838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AF844DF7-54C1-480A-8E8D-5F3338D3C66F" descr="IMG_3181.JPG">
            <a:extLst>
              <a:ext uri="{FF2B5EF4-FFF2-40B4-BE49-F238E27FC236}">
                <a16:creationId xmlns:a16="http://schemas.microsoft.com/office/drawing/2014/main" xmlns="" id="{A570ECBB-F33F-D3B8-62B5-B2E406B23EA9}"/>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6802" r="15559" b="2"/>
          <a:stretch/>
        </p:blipFill>
        <p:spPr bwMode="auto">
          <a:xfrm>
            <a:off x="196731" y="170453"/>
            <a:ext cx="3794884" cy="65170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AB7A7BB1-4B6F-4E14-99E2-2E495334AAA3" descr="IMG_3287.jpg">
            <a:extLst>
              <a:ext uri="{FF2B5EF4-FFF2-40B4-BE49-F238E27FC236}">
                <a16:creationId xmlns:a16="http://schemas.microsoft.com/office/drawing/2014/main" xmlns="" id="{747EC6EE-3E71-430B-DF22-BB62DC53CB8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920" r="2" b="33825"/>
          <a:stretch/>
        </p:blipFill>
        <p:spPr bwMode="auto">
          <a:xfrm>
            <a:off x="4184141" y="165371"/>
            <a:ext cx="3826711" cy="31765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8D52743E-D8C6-4A6C-8A1A-C7241387DDB5" descr="IMG_3143.JPG">
            <a:extLst>
              <a:ext uri="{FF2B5EF4-FFF2-40B4-BE49-F238E27FC236}">
                <a16:creationId xmlns:a16="http://schemas.microsoft.com/office/drawing/2014/main" xmlns="" id="{54F37D51-79BF-7D61-FE6F-DDF294AAB25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9349" r="2" b="8289"/>
          <a:stretch/>
        </p:blipFill>
        <p:spPr bwMode="auto">
          <a:xfrm>
            <a:off x="8193992" y="159910"/>
            <a:ext cx="3826711" cy="31819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7" name="DFFB2694-51AA-4A12-8DA0-55F9CE6F9895" descr="IMG_3146.JPG">
            <a:extLst>
              <a:ext uri="{FF2B5EF4-FFF2-40B4-BE49-F238E27FC236}">
                <a16:creationId xmlns:a16="http://schemas.microsoft.com/office/drawing/2014/main" xmlns="" id="{47647262-A41F-4344-0DCD-39E83E997885}"/>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1962" r="2" b="25806"/>
          <a:stretch/>
        </p:blipFill>
        <p:spPr bwMode="auto">
          <a:xfrm>
            <a:off x="4184141" y="3512234"/>
            <a:ext cx="3826711" cy="31753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2B7C5AE8-A3FF-40D9-A7F6-9AE498CD0D37" descr="IMG_3285.jpg">
            <a:extLst>
              <a:ext uri="{FF2B5EF4-FFF2-40B4-BE49-F238E27FC236}">
                <a16:creationId xmlns:a16="http://schemas.microsoft.com/office/drawing/2014/main" xmlns="" id="{6EF0F86D-50A5-9B3A-561A-26BE9E92819F}"/>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4341" r="2" b="33305"/>
          <a:stretch/>
        </p:blipFill>
        <p:spPr bwMode="auto">
          <a:xfrm>
            <a:off x="8193992" y="3505966"/>
            <a:ext cx="3826711" cy="3181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66589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6" name="Rectangle 3085">
            <a:extLst>
              <a:ext uri="{FF2B5EF4-FFF2-40B4-BE49-F238E27FC236}">
                <a16:creationId xmlns:a16="http://schemas.microsoft.com/office/drawing/2014/main" xmlns="" id="{CFE55B3F-4634-4A41-B146-E6251581E8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C3206DC9-131E-4D85-9294-C1219568E21B" descr="IMG_3085.jpg">
            <a:extLst>
              <a:ext uri="{FF2B5EF4-FFF2-40B4-BE49-F238E27FC236}">
                <a16:creationId xmlns:a16="http://schemas.microsoft.com/office/drawing/2014/main" xmlns="" id="{B204B215-81F6-04D4-8763-7A86A927B8F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5050" r="12868" b="-1"/>
          <a:stretch/>
        </p:blipFill>
        <p:spPr bwMode="auto">
          <a:xfrm>
            <a:off x="20" y="638177"/>
            <a:ext cx="3017500" cy="55816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82D5DE8C-2920-4E9E-A06A-3CA5A9698B27" descr="IMG_3319.JPG">
            <a:extLst>
              <a:ext uri="{FF2B5EF4-FFF2-40B4-BE49-F238E27FC236}">
                <a16:creationId xmlns:a16="http://schemas.microsoft.com/office/drawing/2014/main" xmlns="" id="{8D0D8AAD-04CE-CE37-81B2-AD524AA427E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445" r="15052" b="-1"/>
          <a:stretch/>
        </p:blipFill>
        <p:spPr bwMode="auto">
          <a:xfrm>
            <a:off x="3171272" y="638179"/>
            <a:ext cx="5849456" cy="55816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73954C66-0C84-4974-8C15-4A21A108DC33" descr="IMG_3067.jpg">
            <a:extLst>
              <a:ext uri="{FF2B5EF4-FFF2-40B4-BE49-F238E27FC236}">
                <a16:creationId xmlns:a16="http://schemas.microsoft.com/office/drawing/2014/main" xmlns="" id="{878E18C1-7478-9C76-B433-6B7F0F788FF4}"/>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823" r="22094" b="-1"/>
          <a:stretch/>
        </p:blipFill>
        <p:spPr bwMode="auto">
          <a:xfrm>
            <a:off x="9174480" y="638178"/>
            <a:ext cx="3017520" cy="558164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88" name="Rectangle 3087">
            <a:extLst>
              <a:ext uri="{FF2B5EF4-FFF2-40B4-BE49-F238E27FC236}">
                <a16:creationId xmlns:a16="http://schemas.microsoft.com/office/drawing/2014/main" xmlns="" id="{5CD271E5-55BF-4266-A3A7-CFCC305188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356352"/>
            <a:ext cx="12192000" cy="501648"/>
          </a:xfrm>
          <a:prstGeom prst="rect">
            <a:avLst/>
          </a:prstGeom>
          <a:solidFill>
            <a:srgbClr val="646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459579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7" name="Rectangle 4106">
            <a:extLst>
              <a:ext uri="{FF2B5EF4-FFF2-40B4-BE49-F238E27FC236}">
                <a16:creationId xmlns:a16="http://schemas.microsoft.com/office/drawing/2014/main" xmlns="" id="{9A72E43A-2FC3-43A9-8E8E-0BF749E66E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102" name="634B9A6B-68F4-4B80-9DAE-4570270CC1E9" descr="IMG_3145.JPG">
            <a:extLst>
              <a:ext uri="{FF2B5EF4-FFF2-40B4-BE49-F238E27FC236}">
                <a16:creationId xmlns:a16="http://schemas.microsoft.com/office/drawing/2014/main" xmlns="" id="{86963017-1727-DAE4-5863-E680910313B2}"/>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617" r="-3" b="34888"/>
          <a:stretch/>
        </p:blipFill>
        <p:spPr bwMode="auto">
          <a:xfrm>
            <a:off x="20" y="10"/>
            <a:ext cx="4003019" cy="338888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93098CCF-79DC-4927-83A9-94958E1DAEDA" descr="IMG_3161.JPG">
            <a:extLst>
              <a:ext uri="{FF2B5EF4-FFF2-40B4-BE49-F238E27FC236}">
                <a16:creationId xmlns:a16="http://schemas.microsoft.com/office/drawing/2014/main" xmlns="" id="{8BD721A8-80A0-6676-D2BD-2A3492D839E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1406" b="-3"/>
          <a:stretch/>
        </p:blipFill>
        <p:spPr bwMode="auto">
          <a:xfrm>
            <a:off x="20" y="3469102"/>
            <a:ext cx="4003019"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11D6EDFB-90B0-4548-88C0-D2752E4919D6" descr="IMG_3143.JPG">
            <a:extLst>
              <a:ext uri="{FF2B5EF4-FFF2-40B4-BE49-F238E27FC236}">
                <a16:creationId xmlns:a16="http://schemas.microsoft.com/office/drawing/2014/main" xmlns="" id="{1E8EE3AC-BA34-2F4B-B1F0-5D7FC677C8E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820" r="19139"/>
          <a:stretch/>
        </p:blipFill>
        <p:spPr bwMode="auto">
          <a:xfrm>
            <a:off x="4094479" y="10"/>
            <a:ext cx="4014047" cy="685799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1" name="5E9636B5-D947-4F13-A59A-44D345A590ED" descr="IMG_0228.jpg">
            <a:extLst>
              <a:ext uri="{FF2B5EF4-FFF2-40B4-BE49-F238E27FC236}">
                <a16:creationId xmlns:a16="http://schemas.microsoft.com/office/drawing/2014/main" xmlns="" id="{DC203E34-E13C-8577-E0D8-3BB5E0F7BAA0}"/>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36613" r="-3" b="-3"/>
          <a:stretch/>
        </p:blipFill>
        <p:spPr bwMode="auto">
          <a:xfrm>
            <a:off x="8188960" y="10"/>
            <a:ext cx="4003039" cy="338327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8A6D420A-69BB-475F-86ED-16407AD90E95" descr="IMG_3121.jpg">
            <a:extLst>
              <a:ext uri="{FF2B5EF4-FFF2-40B4-BE49-F238E27FC236}">
                <a16:creationId xmlns:a16="http://schemas.microsoft.com/office/drawing/2014/main" xmlns="" id="{71915238-F320-31AF-1635-B5319E5E4A84}"/>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1933" r="2" b="14400"/>
          <a:stretch/>
        </p:blipFill>
        <p:spPr bwMode="auto">
          <a:xfrm>
            <a:off x="8199966" y="3469102"/>
            <a:ext cx="3992034" cy="338889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123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8201">
            <a:extLst>
              <a:ext uri="{FF2B5EF4-FFF2-40B4-BE49-F238E27FC236}">
                <a16:creationId xmlns:a16="http://schemas.microsoft.com/office/drawing/2014/main" xmlns="" id="{25B97239-2685-48C8-8104-1D4E4E383D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62AE8DD6-1CFE-4814-85D4-4A8D0F76AF5A" descr="IMG_2799.jpg">
            <a:extLst>
              <a:ext uri="{FF2B5EF4-FFF2-40B4-BE49-F238E27FC236}">
                <a16:creationId xmlns:a16="http://schemas.microsoft.com/office/drawing/2014/main" xmlns="" id="{1E8225E6-3D59-B98D-539F-9026C9C73EA1}"/>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11027" r="-2" b="17761"/>
          <a:stretch/>
        </p:blipFill>
        <p:spPr bwMode="auto">
          <a:xfrm>
            <a:off x="321734" y="321733"/>
            <a:ext cx="5674894" cy="303084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6" name="4FB3AD74-ADE9-4392-AFD0-E874E07C3E4A" descr="IMG_2804.jpg">
            <a:extLst>
              <a:ext uri="{FF2B5EF4-FFF2-40B4-BE49-F238E27FC236}">
                <a16:creationId xmlns:a16="http://schemas.microsoft.com/office/drawing/2014/main" xmlns="" id="{00F4BC26-F372-F04F-DD0D-0CF580CB4EC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262" r="14437" b="-1"/>
          <a:stretch/>
        </p:blipFill>
        <p:spPr bwMode="auto">
          <a:xfrm>
            <a:off x="321735" y="3524289"/>
            <a:ext cx="2676579" cy="277651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5" name="BA9A140C-3780-4CF7-9D3F-2EFD6B500955" descr="IMG_2779.jpg">
            <a:extLst>
              <a:ext uri="{FF2B5EF4-FFF2-40B4-BE49-F238E27FC236}">
                <a16:creationId xmlns:a16="http://schemas.microsoft.com/office/drawing/2014/main" xmlns="" id="{F92A2479-06A2-7408-5FF8-0D8A92F814F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4583" r="19045" b="5"/>
          <a:stretch/>
        </p:blipFill>
        <p:spPr bwMode="auto">
          <a:xfrm>
            <a:off x="3159553" y="3514855"/>
            <a:ext cx="2837076" cy="278595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ED20E7F8-BDC3-40E6-AC9F-B3D1E62DB604" descr="IMG_2809.jpg">
            <a:extLst>
              <a:ext uri="{FF2B5EF4-FFF2-40B4-BE49-F238E27FC236}">
                <a16:creationId xmlns:a16="http://schemas.microsoft.com/office/drawing/2014/main" xmlns="" id="{5261AF09-D4FD-8D25-4CA8-203845310A5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4114" r="-2" b="16864"/>
          <a:stretch/>
        </p:blipFill>
        <p:spPr bwMode="auto">
          <a:xfrm>
            <a:off x="6195373" y="321733"/>
            <a:ext cx="5674892" cy="597907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0669691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36932B-8860-C35E-8939-5527AAF1D9F6}"/>
              </a:ext>
            </a:extLst>
          </p:cNvPr>
          <p:cNvSpPr>
            <a:spLocks noGrp="1"/>
          </p:cNvSpPr>
          <p:nvPr>
            <p:ph type="title"/>
          </p:nvPr>
        </p:nvSpPr>
        <p:spPr/>
        <p:txBody>
          <a:bodyPr/>
          <a:lstStyle/>
          <a:p>
            <a:r>
              <a:rPr lang="en-GB" dirty="0"/>
              <a:t>Kings Coronation Planning:</a:t>
            </a:r>
          </a:p>
        </p:txBody>
      </p:sp>
      <p:sp>
        <p:nvSpPr>
          <p:cNvPr id="3" name="Content Placeholder 2">
            <a:extLst>
              <a:ext uri="{FF2B5EF4-FFF2-40B4-BE49-F238E27FC236}">
                <a16:creationId xmlns:a16="http://schemas.microsoft.com/office/drawing/2014/main" xmlns="" id="{4E982AF2-2BFC-3146-4A7E-AF789D96AB02}"/>
              </a:ext>
            </a:extLst>
          </p:cNvPr>
          <p:cNvSpPr>
            <a:spLocks noGrp="1"/>
          </p:cNvSpPr>
          <p:nvPr>
            <p:ph idx="1"/>
          </p:nvPr>
        </p:nvSpPr>
        <p:spPr>
          <a:xfrm>
            <a:off x="838200" y="1825624"/>
            <a:ext cx="10515600" cy="5113656"/>
          </a:xfrm>
        </p:spPr>
        <p:txBody>
          <a:bodyPr>
            <a:normAutofit fontScale="92500" lnSpcReduction="10000"/>
          </a:bodyPr>
          <a:lstStyle/>
          <a:p>
            <a:pPr algn="l"/>
            <a:r>
              <a:rPr lang="en-US" sz="1800" b="0" i="0" dirty="0">
                <a:solidFill>
                  <a:srgbClr val="212529"/>
                </a:solidFill>
                <a:effectLst/>
                <a:latin typeface="helvetica" panose="020B0604020202020204" pitchFamily="34" charset="0"/>
              </a:rPr>
              <a:t>Young people have planned the King’s Coronation Community event for young people as part of their Inspire 2022 project with Youth Scotland. We will celebrate this once or twice in a lifetime event together and have fun. Our sense of community will strengthen, and we will meet new people. One of the activities we have planned is a time capsule, as we want to capture the memories of this specific moment in history, and what life is like on the Black Isle at this time.</a:t>
            </a:r>
          </a:p>
          <a:p>
            <a:pPr algn="l"/>
            <a:r>
              <a:rPr lang="en-US" sz="1800" b="0" i="0" dirty="0">
                <a:solidFill>
                  <a:srgbClr val="212529"/>
                </a:solidFill>
                <a:effectLst/>
                <a:latin typeface="helvetica" panose="020B0604020202020204" pitchFamily="34" charset="0"/>
              </a:rPr>
              <a:t>The young people have planned all the activities and will be running them on the day. They’ve chosen these fun activities to reflect the excitement of the Coronation and have linked them to the Royal traditions of the past and present.</a:t>
            </a:r>
          </a:p>
          <a:p>
            <a:pPr algn="l"/>
            <a:r>
              <a:rPr lang="en-US" sz="1800" b="0" i="0" dirty="0">
                <a:solidFill>
                  <a:srgbClr val="212529"/>
                </a:solidFill>
                <a:effectLst/>
                <a:latin typeface="helvetica" panose="020B0604020202020204" pitchFamily="34" charset="0"/>
              </a:rPr>
              <a:t>Here are some of the activities we are planning for the day:</a:t>
            </a:r>
          </a:p>
          <a:p>
            <a:pPr lvl="1"/>
            <a:r>
              <a:rPr lang="en-US" sz="1600" b="0" i="0" dirty="0">
                <a:solidFill>
                  <a:srgbClr val="212529"/>
                </a:solidFill>
                <a:effectLst/>
                <a:latin typeface="helvetica" panose="020B0604020202020204" pitchFamily="34" charset="0"/>
              </a:rPr>
              <a:t>• Bouncy Balmoral Castle</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The Royal Piper</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The Highland Dancer</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Inverness Caley Thistle Football – beat the goalie, fun games, skills and drills</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Dressing up, Face painting and Tattoos (Allergy Free)</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Omnikin Ball fun</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A banquet fit for a King for our young people</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Lawn Tennis</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Cromarty Fire and Rescue Service with their fire truck – tours inside</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The Royal Portrait Fun Photo Booth</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Kings Crowns design and decorate</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Singing the Cromarty Song</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Hook a Royal Duck</a:t>
            </a:r>
            <a:br>
              <a:rPr lang="en-US" sz="1600" b="0" i="0" dirty="0">
                <a:solidFill>
                  <a:srgbClr val="212529"/>
                </a:solidFill>
                <a:effectLst/>
                <a:latin typeface="helvetica" panose="020B0604020202020204" pitchFamily="34" charset="0"/>
              </a:rPr>
            </a:br>
            <a:r>
              <a:rPr lang="en-US" sz="1600" b="0" i="0" dirty="0">
                <a:solidFill>
                  <a:srgbClr val="212529"/>
                </a:solidFill>
                <a:effectLst/>
                <a:latin typeface="helvetica" panose="020B0604020202020204" pitchFamily="34" charset="0"/>
              </a:rPr>
              <a:t>• Dressing up parade like little princes and princess or perhaps the Royal Dog</a:t>
            </a:r>
          </a:p>
          <a:p>
            <a:endParaRPr lang="en-GB" sz="1800" dirty="0"/>
          </a:p>
          <a:p>
            <a:endParaRPr lang="en-GB" sz="1800" dirty="0"/>
          </a:p>
        </p:txBody>
      </p:sp>
      <p:sp>
        <p:nvSpPr>
          <p:cNvPr id="4" name="AutoShape 2" descr="The privy council has no place in our democracy. Corbyn must challenge ...">
            <a:extLst>
              <a:ext uri="{FF2B5EF4-FFF2-40B4-BE49-F238E27FC236}">
                <a16:creationId xmlns:a16="http://schemas.microsoft.com/office/drawing/2014/main" xmlns="" id="{7EA40211-175F-B18C-3902-8C07212AF6C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22" name="Picture 6" descr="The privy council has no place in our democracy. Corbyn must challenge ...">
            <a:extLst>
              <a:ext uri="{FF2B5EF4-FFF2-40B4-BE49-F238E27FC236}">
                <a16:creationId xmlns:a16="http://schemas.microsoft.com/office/drawing/2014/main" xmlns="" id="{125E8B1F-B7F9-4B5C-F5FD-B1A5587713A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37040" y="432275"/>
            <a:ext cx="1918337" cy="115100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486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xmlns="" id="{71A784BF-09DB-448D-99FC-B49DFC6605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07" name="Rectangle 4106">
            <a:extLst>
              <a:ext uri="{FF2B5EF4-FFF2-40B4-BE49-F238E27FC236}">
                <a16:creationId xmlns:a16="http://schemas.microsoft.com/office/drawing/2014/main" xmlns="" id="{917859B3-4C91-478D-929D-BB6433F9084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4416" y="421890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6E86430A-1D6B-AD78-728B-076A9FC93867}"/>
              </a:ext>
            </a:extLst>
          </p:cNvPr>
          <p:cNvSpPr>
            <a:spLocks noGrp="1"/>
          </p:cNvSpPr>
          <p:nvPr>
            <p:ph type="title"/>
          </p:nvPr>
        </p:nvSpPr>
        <p:spPr>
          <a:xfrm>
            <a:off x="838200" y="4435052"/>
            <a:ext cx="3093720" cy="1645920"/>
          </a:xfrm>
        </p:spPr>
        <p:txBody>
          <a:bodyPr>
            <a:normAutofit/>
          </a:bodyPr>
          <a:lstStyle/>
          <a:p>
            <a:r>
              <a:rPr lang="en-GB" sz="2600"/>
              <a:t>Creativity in Care Workshop’s </a:t>
            </a:r>
          </a:p>
        </p:txBody>
      </p:sp>
      <p:pic>
        <p:nvPicPr>
          <p:cNvPr id="4098" name="82F4A81D-1C9F-405D-A651-E50B9910BFF9" descr="IMG_2751.jpg">
            <a:extLst>
              <a:ext uri="{FF2B5EF4-FFF2-40B4-BE49-F238E27FC236}">
                <a16:creationId xmlns:a16="http://schemas.microsoft.com/office/drawing/2014/main" xmlns="" id="{2E34AF03-2ABA-44EA-4915-88014CF87F44}"/>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3" b="23602"/>
          <a:stretch/>
        </p:blipFill>
        <p:spPr bwMode="auto">
          <a:xfrm>
            <a:off x="20" y="-6"/>
            <a:ext cx="3931900" cy="400507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0" name="66F4FA0A-980B-458A-8B5A-3E40ED767824" descr="IMG_2755.jpg">
            <a:extLst>
              <a:ext uri="{FF2B5EF4-FFF2-40B4-BE49-F238E27FC236}">
                <a16:creationId xmlns:a16="http://schemas.microsoft.com/office/drawing/2014/main" xmlns="" id="{191614AA-CB2E-B7E7-2973-91956F2CD554}"/>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0630" r="-3" b="12972"/>
          <a:stretch/>
        </p:blipFill>
        <p:spPr bwMode="auto">
          <a:xfrm>
            <a:off x="4130040" y="6"/>
            <a:ext cx="3931920" cy="40050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9" name="5377CF98-8AA1-480C-B5A8-58378B3D62B9" descr="IMG_2753.jpg">
            <a:extLst>
              <a:ext uri="{FF2B5EF4-FFF2-40B4-BE49-F238E27FC236}">
                <a16:creationId xmlns:a16="http://schemas.microsoft.com/office/drawing/2014/main" xmlns="" id="{F9483EF0-2E7A-F664-AD5D-0A4A52FFD89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540" r="-3" b="20062"/>
          <a:stretch/>
        </p:blipFill>
        <p:spPr bwMode="auto">
          <a:xfrm>
            <a:off x="8260080" y="-1"/>
            <a:ext cx="3931920" cy="400507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09" name="Rectangle 4108">
            <a:extLst>
              <a:ext uri="{FF2B5EF4-FFF2-40B4-BE49-F238E27FC236}">
                <a16:creationId xmlns:a16="http://schemas.microsoft.com/office/drawing/2014/main" xmlns="" id="{6283FBD2-A663-469F-855C-06D86E3C116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11" name="Rectangle 4110">
            <a:extLst>
              <a:ext uri="{FF2B5EF4-FFF2-40B4-BE49-F238E27FC236}">
                <a16:creationId xmlns:a16="http://schemas.microsoft.com/office/drawing/2014/main" xmlns="" id="{8A1279FC-7441-4E55-B082-2774E63164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3398520" y="525441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xmlns="" id="{1BC56A0F-4C49-9A3C-4889-2D8BF29996CF}"/>
              </a:ext>
            </a:extLst>
          </p:cNvPr>
          <p:cNvSpPr>
            <a:spLocks noGrp="1"/>
          </p:cNvSpPr>
          <p:nvPr>
            <p:ph idx="1"/>
          </p:nvPr>
        </p:nvSpPr>
        <p:spPr>
          <a:xfrm>
            <a:off x="4380266" y="4435052"/>
            <a:ext cx="7104188" cy="1645920"/>
          </a:xfrm>
        </p:spPr>
        <p:txBody>
          <a:bodyPr anchor="ctr">
            <a:normAutofit/>
          </a:bodyPr>
          <a:lstStyle/>
          <a:p>
            <a:r>
              <a:rPr lang="en-GB" sz="1800" dirty="0"/>
              <a:t>Talking about death &amp; Dying. Good Life, Good Death &amp; Good Grief</a:t>
            </a:r>
          </a:p>
          <a:p>
            <a:r>
              <a:rPr lang="en-GB" sz="1800" dirty="0"/>
              <a:t>Younger and older people are creating puppets that hold emotions later In the year we hope to create a puppet theatre.</a:t>
            </a:r>
          </a:p>
          <a:p>
            <a:r>
              <a:rPr lang="en-GB" sz="1800" dirty="0"/>
              <a:t>The group are learning a range skills while creating the puppets and they are simply amazing,</a:t>
            </a:r>
          </a:p>
        </p:txBody>
      </p:sp>
    </p:spTree>
    <p:extLst>
      <p:ext uri="{BB962C8B-B14F-4D97-AF65-F5344CB8AC3E}">
        <p14:creationId xmlns:p14="http://schemas.microsoft.com/office/powerpoint/2010/main" xmlns="" val="9353598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BFC8E91D-BFF5-499E-A935-2BCB9C3A14EA" descr="IMG_3725.JPG">
            <a:extLst>
              <a:ext uri="{FF2B5EF4-FFF2-40B4-BE49-F238E27FC236}">
                <a16:creationId xmlns:a16="http://schemas.microsoft.com/office/drawing/2014/main" xmlns="" id="{0AD5929C-A176-D5CC-81D2-7D737996B18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6092" r="1" b="3831"/>
          <a:stretch/>
        </p:blipFill>
        <p:spPr bwMode="auto">
          <a:xfrm>
            <a:off x="20" y="853"/>
            <a:ext cx="2743179" cy="341751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6" name="EA3AF869-831C-4088-A843-8A761F4F5A6C" descr="IMG_3703.jpg">
            <a:extLst>
              <a:ext uri="{FF2B5EF4-FFF2-40B4-BE49-F238E27FC236}">
                <a16:creationId xmlns:a16="http://schemas.microsoft.com/office/drawing/2014/main" xmlns="" id="{96392A0C-3292-4BE8-448B-94768B82853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2042" r="1" b="3899"/>
          <a:stretch/>
        </p:blipFill>
        <p:spPr bwMode="auto">
          <a:xfrm>
            <a:off x="20" y="3417677"/>
            <a:ext cx="2743179" cy="34403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8FFE227B-9077-8C95-702C-D3C053409A4E}"/>
              </a:ext>
            </a:extLst>
          </p:cNvPr>
          <p:cNvSpPr>
            <a:spLocks noGrp="1"/>
          </p:cNvSpPr>
          <p:nvPr>
            <p:ph type="title"/>
          </p:nvPr>
        </p:nvSpPr>
        <p:spPr>
          <a:xfrm>
            <a:off x="4040372" y="1015409"/>
            <a:ext cx="4231758" cy="1125102"/>
          </a:xfrm>
        </p:spPr>
        <p:txBody>
          <a:bodyPr vert="horz" lIns="91440" tIns="45720" rIns="91440" bIns="45720" rtlCol="0" anchor="b">
            <a:normAutofit/>
          </a:bodyPr>
          <a:lstStyle/>
          <a:p>
            <a:pPr algn="ctr"/>
            <a:r>
              <a:rPr lang="en-US" sz="3200" kern="1200">
                <a:solidFill>
                  <a:schemeClr val="tx1">
                    <a:lumMod val="65000"/>
                    <a:lumOff val="35000"/>
                  </a:schemeClr>
                </a:solidFill>
                <a:latin typeface="+mj-lt"/>
                <a:ea typeface="+mj-ea"/>
                <a:cs typeface="+mj-cs"/>
              </a:rPr>
              <a:t>Middleton Trust Anniversary Celebration </a:t>
            </a:r>
          </a:p>
        </p:txBody>
      </p:sp>
      <p:sp>
        <p:nvSpPr>
          <p:cNvPr id="5" name="TextBox 4">
            <a:extLst>
              <a:ext uri="{FF2B5EF4-FFF2-40B4-BE49-F238E27FC236}">
                <a16:creationId xmlns:a16="http://schemas.microsoft.com/office/drawing/2014/main" xmlns="" id="{1F1CF668-3FF3-A5E2-325A-230165ACBFF8}"/>
              </a:ext>
            </a:extLst>
          </p:cNvPr>
          <p:cNvSpPr txBox="1"/>
          <p:nvPr/>
        </p:nvSpPr>
        <p:spPr>
          <a:xfrm>
            <a:off x="4040372" y="2427382"/>
            <a:ext cx="4231758" cy="374481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1000" dirty="0">
              <a:solidFill>
                <a:schemeClr val="tx1">
                  <a:lumMod val="65000"/>
                  <a:lumOff val="35000"/>
                </a:schemeClr>
              </a:solidFill>
              <a:effectLst/>
            </a:endParaRPr>
          </a:p>
        </p:txBody>
      </p:sp>
      <p:pic>
        <p:nvPicPr>
          <p:cNvPr id="1029" name="12337656-AACE-4191-9EE1-916C70244045" descr="IMG_3745.JPG">
            <a:extLst>
              <a:ext uri="{FF2B5EF4-FFF2-40B4-BE49-F238E27FC236}">
                <a16:creationId xmlns:a16="http://schemas.microsoft.com/office/drawing/2014/main" xmlns="" id="{E91895BE-62EB-CE4F-F1C6-AF4D95017F28}"/>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4015" r="1" b="24888"/>
          <a:stretch/>
        </p:blipFill>
        <p:spPr bwMode="auto">
          <a:xfrm>
            <a:off x="9487538" y="10"/>
            <a:ext cx="2704462" cy="3418353"/>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8" name="3E2A28AE-5516-4BE7-9C86-9267B6176ACD" descr="IMG_3729.jpg">
            <a:extLst>
              <a:ext uri="{FF2B5EF4-FFF2-40B4-BE49-F238E27FC236}">
                <a16:creationId xmlns:a16="http://schemas.microsoft.com/office/drawing/2014/main" xmlns="" id="{AB8CC948-0402-0C4A-D880-6D7D2E61B399}"/>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5741" r="15302" b="2"/>
          <a:stretch/>
        </p:blipFill>
        <p:spPr bwMode="auto">
          <a:xfrm>
            <a:off x="9487536" y="3417676"/>
            <a:ext cx="2704463" cy="344032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2" name="Picture 2">
            <a:extLst>
              <a:ext uri="{FF2B5EF4-FFF2-40B4-BE49-F238E27FC236}">
                <a16:creationId xmlns:a16="http://schemas.microsoft.com/office/drawing/2014/main" xmlns="" id="{A38D24C9-E607-AC7E-99ED-A875323E87A3}"/>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8458255" y="5984240"/>
            <a:ext cx="699623" cy="75485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5">
            <a:extLst>
              <a:ext uri="{FF2B5EF4-FFF2-40B4-BE49-F238E27FC236}">
                <a16:creationId xmlns:a16="http://schemas.microsoft.com/office/drawing/2014/main" xmlns="" id="{0218C9F4-920A-6FCB-7152-8D5EDA354A7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ctr"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descr="☺️">
            <a:extLst>
              <a:ext uri="{FF2B5EF4-FFF2-40B4-BE49-F238E27FC236}">
                <a16:creationId xmlns:a16="http://schemas.microsoft.com/office/drawing/2014/main" xmlns="" id="{5FB78EEA-01B2-0B23-EB7A-E68C8A6BC267}"/>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2193925" y="-669925"/>
            <a:ext cx="152400" cy="152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
            <a:extLst>
              <a:ext uri="{FF2B5EF4-FFF2-40B4-BE49-F238E27FC236}">
                <a16:creationId xmlns:a16="http://schemas.microsoft.com/office/drawing/2014/main" xmlns="" id="{45078F97-7C42-B8CA-897E-8B88D526CC9D}"/>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03238" y="503238"/>
            <a:ext cx="152400" cy="1524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TextBox 16">
            <a:extLst>
              <a:ext uri="{FF2B5EF4-FFF2-40B4-BE49-F238E27FC236}">
                <a16:creationId xmlns:a16="http://schemas.microsoft.com/office/drawing/2014/main" xmlns="" id="{67120A14-D094-38A0-AAC5-B514C574C452}"/>
              </a:ext>
            </a:extLst>
          </p:cNvPr>
          <p:cNvSpPr txBox="1"/>
          <p:nvPr/>
        </p:nvSpPr>
        <p:spPr>
          <a:xfrm>
            <a:off x="3171825" y="2423153"/>
            <a:ext cx="6096000" cy="3416320"/>
          </a:xfrm>
          <a:prstGeom prst="rect">
            <a:avLst/>
          </a:prstGeom>
          <a:noFill/>
        </p:spPr>
        <p:txBody>
          <a:bodyPr wrap="square">
            <a:spAutoFit/>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Biggest thanks to Orlagh &amp; Loreta for their Amazing presentation about how Youthwork has changed their lives at Cromarty Youth Cafe</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To Alistair Fox for playing his Bagpipes To Iona Browne for her Highland Dancing To Georgia McDonald for her Beautiful harp playing </a:t>
            </a:r>
            <a:r>
              <a:rPr lang="en-GB" sz="1200" kern="100" dirty="0">
                <a:effectLst/>
                <a:latin typeface="Segoe UI Emoji" panose="020B0502040204020203" pitchFamily="34" charset="0"/>
                <a:ea typeface="Calibri" panose="020F0502020204030204" pitchFamily="34" charset="0"/>
                <a:cs typeface="Segoe UI Emoji" panose="020B0502040204020203" pitchFamily="34" charset="0"/>
              </a:rPr>
              <a:t>😎</a:t>
            </a: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You guys sure did evoke a few emotions</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We cannot be prouder of you all just an absolute pleasure to see you guys grow in confidence we are blessed</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Biggest </a:t>
            </a:r>
            <a:r>
              <a:rPr lang="en-GB" sz="1200" kern="100" dirty="0">
                <a:effectLst/>
                <a:latin typeface="Segoe UI Emoji" panose="020B0502040204020203" pitchFamily="34" charset="0"/>
                <a:ea typeface="Calibri" panose="020F0502020204030204" pitchFamily="34" charset="0"/>
                <a:cs typeface="Segoe UI Emoji" panose="020B0502040204020203" pitchFamily="34" charset="0"/>
              </a:rPr>
              <a:t>🙏</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go to our Young people for creating our story boards about their journey through Youthwork supported by the Middleton Trust over the last 10 years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Last but certainly not least a Massive thank you to the Middleton Trust for their support to us at Cromarty Youth Cafe.</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Great to see the other recipients of MT funding showcasing their work.</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#youthworkchangeslives</a:t>
            </a:r>
          </a:p>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#communityspirit</a:t>
            </a:r>
          </a:p>
        </p:txBody>
      </p:sp>
    </p:spTree>
    <p:extLst>
      <p:ext uri="{BB962C8B-B14F-4D97-AF65-F5344CB8AC3E}">
        <p14:creationId xmlns:p14="http://schemas.microsoft.com/office/powerpoint/2010/main" xmlns="" val="102975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AF1966E-FD40-4A4A-B61B-C4DF7FA05F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5C0DCEE7-B9E0-B0F5-E527-6DD22934D319}"/>
              </a:ext>
            </a:extLst>
          </p:cNvPr>
          <p:cNvSpPr>
            <a:spLocks noGrp="1"/>
          </p:cNvSpPr>
          <p:nvPr>
            <p:ph type="title"/>
          </p:nvPr>
        </p:nvSpPr>
        <p:spPr>
          <a:xfrm>
            <a:off x="1115568" y="548640"/>
            <a:ext cx="10168128" cy="1179576"/>
          </a:xfrm>
        </p:spPr>
        <p:txBody>
          <a:bodyPr>
            <a:normAutofit/>
          </a:bodyPr>
          <a:lstStyle/>
          <a:p>
            <a:r>
              <a:rPr lang="en-GB" sz="4000">
                <a:latin typeface="Arial" panose="020B0604020202020204" pitchFamily="34" charset="0"/>
                <a:cs typeface="Arial" panose="020B0604020202020204" pitchFamily="34" charset="0"/>
              </a:rPr>
              <a:t>Supporting Families in Need</a:t>
            </a:r>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5C56BFFA-1424-B606-0DB1-88379236FADD}"/>
              </a:ext>
            </a:extLst>
          </p:cNvPr>
          <p:cNvSpPr>
            <a:spLocks noGrp="1"/>
          </p:cNvSpPr>
          <p:nvPr>
            <p:ph idx="1"/>
          </p:nvPr>
        </p:nvSpPr>
        <p:spPr>
          <a:xfrm>
            <a:off x="1115568" y="2481943"/>
            <a:ext cx="10168128" cy="3695020"/>
          </a:xfrm>
        </p:spPr>
        <p:txBody>
          <a:bodyPr>
            <a:normAutofit/>
          </a:bodyPr>
          <a:lstStyle/>
          <a:p>
            <a:r>
              <a:rPr lang="en-GB" sz="2000" dirty="0">
                <a:effectLst/>
                <a:latin typeface="Calibri" panose="020F0502020204030204" pitchFamily="34" charset="0"/>
                <a:ea typeface="Calibri" panose="020F0502020204030204" pitchFamily="34" charset="0"/>
              </a:rPr>
              <a:t>With funding from various different sources:</a:t>
            </a:r>
          </a:p>
          <a:p>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MFR Cost of Living emergency grants – 31 young people helped with Food &amp; Fuel Vouchers</a:t>
            </a:r>
          </a:p>
          <a:p>
            <a:pPr marL="0" indent="0">
              <a:buNone/>
            </a:pPr>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Highland Council Cost </a:t>
            </a:r>
            <a:r>
              <a:rPr lang="en-GB" sz="2000" dirty="0">
                <a:latin typeface="Calibri" panose="020F0502020204030204" pitchFamily="34" charset="0"/>
                <a:ea typeface="Calibri" panose="020F0502020204030204" pitchFamily="34" charset="0"/>
              </a:rPr>
              <a:t>Of Living T</a:t>
            </a:r>
            <a:r>
              <a:rPr lang="en-GB" sz="2000" dirty="0">
                <a:effectLst/>
                <a:latin typeface="Calibri" panose="020F0502020204030204" pitchFamily="34" charset="0"/>
                <a:ea typeface="Calibri" panose="020F0502020204030204" pitchFamily="34" charset="0"/>
              </a:rPr>
              <a:t>esco Vouchers: </a:t>
            </a:r>
            <a:r>
              <a:rPr lang="en-GB" sz="2000" dirty="0">
                <a:latin typeface="Calibri" panose="020F0502020204030204" pitchFamily="34" charset="0"/>
                <a:ea typeface="Calibri" panose="020F0502020204030204" pitchFamily="34" charset="0"/>
              </a:rPr>
              <a:t>£500 worth of vouchers purchased and given to families </a:t>
            </a:r>
            <a:r>
              <a:rPr lang="en-GB" sz="2000" dirty="0">
                <a:effectLst/>
                <a:latin typeface="Calibri" panose="020F0502020204030204" pitchFamily="34" charset="0"/>
                <a:ea typeface="Calibri" panose="020F0502020204030204" pitchFamily="34" charset="0"/>
              </a:rPr>
              <a:t>– 64 ppl helped. </a:t>
            </a:r>
          </a:p>
          <a:p>
            <a:endParaRPr lang="en-GB" sz="2000" dirty="0">
              <a:effectLst/>
              <a:latin typeface="Calibri" panose="020F0502020204030204" pitchFamily="34" charset="0"/>
              <a:ea typeface="Calibri" panose="020F0502020204030204" pitchFamily="34" charset="0"/>
            </a:endParaRPr>
          </a:p>
          <a:p>
            <a:r>
              <a:rPr lang="en-GB" sz="2000" dirty="0">
                <a:effectLst/>
                <a:latin typeface="Calibri" panose="020F0502020204030204" pitchFamily="34" charset="0"/>
                <a:ea typeface="Calibri" panose="020F0502020204030204" pitchFamily="34" charset="0"/>
              </a:rPr>
              <a:t>Corra Foundation –8 families receive £50 vouchers for Tesco for food shopping &amp; a £50 vouchers for the post office to purchas</a:t>
            </a:r>
            <a:r>
              <a:rPr lang="en-GB" sz="2000" dirty="0">
                <a:latin typeface="Calibri" panose="020F0502020204030204" pitchFamily="34" charset="0"/>
                <a:ea typeface="Calibri" panose="020F0502020204030204" pitchFamily="34" charset="0"/>
              </a:rPr>
              <a:t>e electric each month </a:t>
            </a:r>
            <a:r>
              <a:rPr lang="en-GB" sz="2000" dirty="0">
                <a:effectLst/>
                <a:latin typeface="Calibri" panose="020F0502020204030204" pitchFamily="34" charset="0"/>
                <a:ea typeface="Calibri" panose="020F0502020204030204" pitchFamily="34" charset="0"/>
              </a:rPr>
              <a:t>from Jan 2023 – July 2023</a:t>
            </a:r>
            <a:endParaRPr lang="en-GB" sz="2000" dirty="0"/>
          </a:p>
        </p:txBody>
      </p:sp>
    </p:spTree>
    <p:extLst>
      <p:ext uri="{BB962C8B-B14F-4D97-AF65-F5344CB8AC3E}">
        <p14:creationId xmlns:p14="http://schemas.microsoft.com/office/powerpoint/2010/main" xmlns="" val="325090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EEDB090-4D25-345A-927A-56329BFC4BBB}"/>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Numbers	</a:t>
            </a:r>
          </a:p>
        </p:txBody>
      </p:sp>
      <p:sp>
        <p:nvSpPr>
          <p:cNvPr id="3" name="Content Placeholder 2">
            <a:extLst>
              <a:ext uri="{FF2B5EF4-FFF2-40B4-BE49-F238E27FC236}">
                <a16:creationId xmlns:a16="http://schemas.microsoft.com/office/drawing/2014/main" xmlns="" id="{9C6C3720-5877-4B6D-79F5-159F30834D9E}"/>
              </a:ext>
            </a:extLst>
          </p:cNvPr>
          <p:cNvSpPr>
            <a:spLocks noGrp="1"/>
          </p:cNvSpPr>
          <p:nvPr>
            <p:ph idx="1"/>
          </p:nvPr>
        </p:nvSpPr>
        <p:spPr>
          <a:xfrm>
            <a:off x="4810259" y="649480"/>
            <a:ext cx="6555347" cy="5546047"/>
          </a:xfrm>
        </p:spPr>
        <p:txBody>
          <a:bodyPr anchor="ctr">
            <a:normAutofit/>
          </a:bodyPr>
          <a:lstStyle/>
          <a:p>
            <a:r>
              <a:rPr lang="en-GB" sz="2000" dirty="0"/>
              <a:t>Young People - 224</a:t>
            </a:r>
          </a:p>
          <a:p>
            <a:r>
              <a:rPr lang="en-GB" sz="2000" dirty="0"/>
              <a:t>Learning Hours - 531</a:t>
            </a:r>
          </a:p>
          <a:p>
            <a:r>
              <a:rPr lang="en-GB" sz="2000" dirty="0"/>
              <a:t>Programmed Activities – 36  </a:t>
            </a:r>
          </a:p>
        </p:txBody>
      </p:sp>
    </p:spTree>
    <p:extLst>
      <p:ext uri="{BB962C8B-B14F-4D97-AF65-F5344CB8AC3E}">
        <p14:creationId xmlns:p14="http://schemas.microsoft.com/office/powerpoint/2010/main" xmlns="" val="1793578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71506D-3AD4-AAD1-E526-16E40EA6D708}"/>
              </a:ext>
            </a:extLst>
          </p:cNvPr>
          <p:cNvSpPr>
            <a:spLocks noGrp="1"/>
          </p:cNvSpPr>
          <p:nvPr>
            <p:ph type="title"/>
          </p:nvPr>
        </p:nvSpPr>
        <p:spPr/>
        <p:txBody>
          <a:bodyPr/>
          <a:lstStyle/>
          <a:p>
            <a:r>
              <a:rPr lang="en-GB" dirty="0"/>
              <a:t>Highlife Highland Leadership Programme </a:t>
            </a:r>
          </a:p>
        </p:txBody>
      </p:sp>
      <p:sp>
        <p:nvSpPr>
          <p:cNvPr id="3" name="Content Placeholder 2">
            <a:extLst>
              <a:ext uri="{FF2B5EF4-FFF2-40B4-BE49-F238E27FC236}">
                <a16:creationId xmlns:a16="http://schemas.microsoft.com/office/drawing/2014/main" xmlns="" id="{8A7E5DFD-6A2E-3336-2F9F-5FBDAC3C1BDD}"/>
              </a:ext>
            </a:extLst>
          </p:cNvPr>
          <p:cNvSpPr>
            <a:spLocks noGrp="1"/>
          </p:cNvSpPr>
          <p:nvPr>
            <p:ph idx="1"/>
          </p:nvPr>
        </p:nvSpPr>
        <p:spPr/>
        <p:txBody>
          <a:bodyPr/>
          <a:lstStyle/>
          <a:p>
            <a:r>
              <a:rPr lang="en-GB" dirty="0"/>
              <a:t>At the end of March we had the Lord Lieutenant come and present various different Highlife Highland Leadership Progamme Hoodies to young people ranging from:</a:t>
            </a:r>
          </a:p>
          <a:p>
            <a:r>
              <a:rPr lang="en-GB" dirty="0"/>
              <a:t>Navy for 25 hours of Leadership</a:t>
            </a:r>
          </a:p>
          <a:p>
            <a:r>
              <a:rPr lang="en-GB" dirty="0"/>
              <a:t>Purple for 50 hours of Leadership and completing 2 wider achievement courses</a:t>
            </a:r>
          </a:p>
          <a:p>
            <a:r>
              <a:rPr lang="en-GB" dirty="0"/>
              <a:t>Silver for 250 hours of Leadership</a:t>
            </a:r>
          </a:p>
          <a:p>
            <a:r>
              <a:rPr lang="en-GB" dirty="0"/>
              <a:t>Gold for 500 hours of Leadership </a:t>
            </a:r>
          </a:p>
          <a:p>
            <a:pPr marL="0" indent="0">
              <a:buNone/>
            </a:pPr>
            <a:r>
              <a:rPr lang="en-GB" dirty="0"/>
              <a:t>  </a:t>
            </a:r>
          </a:p>
        </p:txBody>
      </p:sp>
      <p:pic>
        <p:nvPicPr>
          <p:cNvPr id="2050" name="Picture 2" descr="High Life Highland Leadership Programme - Inverness Museum and Art Gallery">
            <a:extLst>
              <a:ext uri="{FF2B5EF4-FFF2-40B4-BE49-F238E27FC236}">
                <a16:creationId xmlns:a16="http://schemas.microsoft.com/office/drawing/2014/main" xmlns="" id="{DCCE91C6-7158-7C09-231E-15822661554C}"/>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10930" y="4717733"/>
            <a:ext cx="2857500" cy="1323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36172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xmlns=""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C463B99A-73EE-4FBB-B7C4-F9F9BCC25C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xmlns=""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AF898F4A-34E8-483C-819A-46FAD98FE7EC" descr="IMG_2378.jpg">
            <a:extLst>
              <a:ext uri="{FF2B5EF4-FFF2-40B4-BE49-F238E27FC236}">
                <a16:creationId xmlns:a16="http://schemas.microsoft.com/office/drawing/2014/main" xmlns="" id="{C1E6985E-B45D-DACE-782A-199E2FE1B7C7}"/>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2263" y="228600"/>
            <a:ext cx="1792288" cy="24384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AD847B62-9D8F-40AF-B752-A9CEB442A4AE" descr="IMG_2381.jpg">
            <a:extLst>
              <a:ext uri="{FF2B5EF4-FFF2-40B4-BE49-F238E27FC236}">
                <a16:creationId xmlns:a16="http://schemas.microsoft.com/office/drawing/2014/main" xmlns="" id="{82EC22AA-637E-B954-E426-BE5A18530E08}"/>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92338" y="228600"/>
            <a:ext cx="1792288" cy="24384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5B14C7AD-A53C-4AB0-9E1F-4FCE34EAE8DC" descr="IMG_2385.jpg">
            <a:extLst>
              <a:ext uri="{FF2B5EF4-FFF2-40B4-BE49-F238E27FC236}">
                <a16:creationId xmlns:a16="http://schemas.microsoft.com/office/drawing/2014/main" xmlns="" id="{0E6A48E8-A72F-C161-5A4B-CC8A861C248B}"/>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62413" y="228600"/>
            <a:ext cx="1792288" cy="24384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ECD7F065-0C82-463B-9477-F9273BE2837F" descr="IMG_2596.jpg">
            <a:extLst>
              <a:ext uri="{FF2B5EF4-FFF2-40B4-BE49-F238E27FC236}">
                <a16:creationId xmlns:a16="http://schemas.microsoft.com/office/drawing/2014/main" xmlns="" id="{A9056E91-86EC-8616-8488-5DAC4DAA847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2263" y="2744788"/>
            <a:ext cx="1790700" cy="24352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2845AE3E-4B4F-4F21-96E7-0FB036E2A7BC" descr="IMG_2379.jpg">
            <a:extLst>
              <a:ext uri="{FF2B5EF4-FFF2-40B4-BE49-F238E27FC236}">
                <a16:creationId xmlns:a16="http://schemas.microsoft.com/office/drawing/2014/main" xmlns="" id="{4D067ED7-4A4D-CE91-5F8C-2B578C0E7A55}"/>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190750" y="2744788"/>
            <a:ext cx="1793875" cy="24352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D616AEF6-4859-4564-AC77-5B3CE1D0CAFA" descr="IMG_2387.jpg">
            <a:extLst>
              <a:ext uri="{FF2B5EF4-FFF2-40B4-BE49-F238E27FC236}">
                <a16:creationId xmlns:a16="http://schemas.microsoft.com/office/drawing/2014/main" xmlns="" id="{5BEAC90E-5564-A552-DF07-31146CB6435F}"/>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060825" y="2744788"/>
            <a:ext cx="1793875" cy="2435225"/>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EE178872-F489-4CFE-AA75-DCE981DA15F0" descr="IMG_2404.jpg">
            <a:extLst>
              <a:ext uri="{FF2B5EF4-FFF2-40B4-BE49-F238E27FC236}">
                <a16:creationId xmlns:a16="http://schemas.microsoft.com/office/drawing/2014/main" xmlns="" id="{C4779B73-5FFF-A1E9-A182-090E21BACE9B}"/>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5343" r="-1" b="31091"/>
          <a:stretch/>
        </p:blipFill>
        <p:spPr bwMode="auto">
          <a:xfrm>
            <a:off x="5932488" y="228600"/>
            <a:ext cx="5857875" cy="4953000"/>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76065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E8E100-C44E-5743-4954-F1499856012A}"/>
              </a:ext>
            </a:extLst>
          </p:cNvPr>
          <p:cNvSpPr>
            <a:spLocks noGrp="1"/>
          </p:cNvSpPr>
          <p:nvPr>
            <p:ph type="title"/>
          </p:nvPr>
        </p:nvSpPr>
        <p:spPr>
          <a:xfrm>
            <a:off x="838198" y="547815"/>
            <a:ext cx="7043059" cy="1680519"/>
          </a:xfrm>
        </p:spPr>
        <p:txBody>
          <a:bodyPr>
            <a:normAutofit/>
          </a:bodyPr>
          <a:lstStyle/>
          <a:p>
            <a:r>
              <a:rPr lang="en-GB" dirty="0"/>
              <a:t>Choose To Lead Level 4</a:t>
            </a:r>
          </a:p>
        </p:txBody>
      </p:sp>
      <p:sp>
        <p:nvSpPr>
          <p:cNvPr id="3" name="Content Placeholder 2">
            <a:extLst>
              <a:ext uri="{FF2B5EF4-FFF2-40B4-BE49-F238E27FC236}">
                <a16:creationId xmlns:a16="http://schemas.microsoft.com/office/drawing/2014/main" xmlns="" id="{8FC45AAB-A0A5-DE21-B5D4-5DE6E6625D29}"/>
              </a:ext>
            </a:extLst>
          </p:cNvPr>
          <p:cNvSpPr>
            <a:spLocks noGrp="1"/>
          </p:cNvSpPr>
          <p:nvPr>
            <p:ph idx="1"/>
          </p:nvPr>
        </p:nvSpPr>
        <p:spPr>
          <a:xfrm>
            <a:off x="567679" y="2218730"/>
            <a:ext cx="6701456" cy="923330"/>
          </a:xfrm>
        </p:spPr>
        <p:txBody>
          <a:bodyPr anchor="ctr">
            <a:noAutofit/>
          </a:bodyPr>
          <a:lstStyle/>
          <a:p>
            <a:r>
              <a:rPr lang="en-GB" sz="1800" kern="100" dirty="0">
                <a:effectLst/>
                <a:ea typeface="Calibri" panose="020F0502020204030204" pitchFamily="34" charset="0"/>
                <a:cs typeface="Times New Roman" panose="02020603050405020304" pitchFamily="18" charset="0"/>
              </a:rPr>
              <a:t>We applaud </a:t>
            </a:r>
            <a:r>
              <a:rPr lang="en-GB" sz="1800" kern="100" dirty="0">
                <a:effectLst/>
                <a:ea typeface="Calibri" panose="020F0502020204030204" pitchFamily="34" charset="0"/>
                <a:cs typeface="Segoe UI Emoji" panose="020B0502040204020203" pitchFamily="34" charset="0"/>
              </a:rPr>
              <a:t>👏</a:t>
            </a:r>
            <a:r>
              <a:rPr lang="en-GB" sz="1800" kern="100" dirty="0">
                <a:effectLst/>
                <a:ea typeface="Calibri" panose="020F0502020204030204" pitchFamily="34" charset="0"/>
                <a:cs typeface="Times New Roman" panose="02020603050405020304" pitchFamily="18" charset="0"/>
              </a:rPr>
              <a:t> Ella Patience for her Outstanding Contribution to HLH Leadership Ella is the first ever Fortrose Academy HLH young leader to Complete her Choose to Lead Level 4 SCQF with Our Youthwork team , in partnership with HLH and UHI Inverness </a:t>
            </a:r>
            <a:r>
              <a:rPr lang="en-GB" sz="1800" kern="100" dirty="0">
                <a:effectLst/>
                <a:ea typeface="Calibri" panose="020F0502020204030204" pitchFamily="34" charset="0"/>
                <a:cs typeface="Segoe UI Emoji" panose="020B0502040204020203" pitchFamily="34" charset="0"/>
              </a:rPr>
              <a:t>👏👌</a:t>
            </a:r>
            <a:r>
              <a:rPr lang="en-GB" sz="1800" kern="100" dirty="0">
                <a:effectLst/>
                <a:ea typeface="Calibri" panose="020F0502020204030204" pitchFamily="34" charset="0"/>
                <a:cs typeface="Times New Roman" panose="02020603050405020304" pitchFamily="18" charset="0"/>
              </a:rPr>
              <a:t>.</a:t>
            </a:r>
          </a:p>
          <a:p>
            <a:pPr marL="0" indent="0">
              <a:buNone/>
            </a:pPr>
            <a:endParaRPr lang="en-GB" sz="1800" dirty="0"/>
          </a:p>
        </p:txBody>
      </p:sp>
      <p:pic>
        <p:nvPicPr>
          <p:cNvPr id="5" name="Picture 4">
            <a:extLst>
              <a:ext uri="{FF2B5EF4-FFF2-40B4-BE49-F238E27FC236}">
                <a16:creationId xmlns:a16="http://schemas.microsoft.com/office/drawing/2014/main" xmlns="" id="{2937F23A-F774-80D8-F972-A19CFC5309A6}"/>
              </a:ext>
            </a:extLst>
          </p:cNvPr>
          <p:cNvPicPr>
            <a:picLocks noChangeAspect="1"/>
          </p:cNvPicPr>
          <p:nvPr/>
        </p:nvPicPr>
        <p:blipFill>
          <a:blip r:embed="rId2" cstate="print"/>
          <a:stretch>
            <a:fillRect/>
          </a:stretch>
        </p:blipFill>
        <p:spPr>
          <a:xfrm>
            <a:off x="1463501" y="3146854"/>
            <a:ext cx="2588523" cy="3711146"/>
          </a:xfrm>
          <a:prstGeom prst="rect">
            <a:avLst/>
          </a:prstGeom>
        </p:spPr>
      </p:pic>
      <p:pic>
        <p:nvPicPr>
          <p:cNvPr id="6" name="Picture 5">
            <a:extLst>
              <a:ext uri="{FF2B5EF4-FFF2-40B4-BE49-F238E27FC236}">
                <a16:creationId xmlns:a16="http://schemas.microsoft.com/office/drawing/2014/main" xmlns="" id="{4621871D-C4CE-CFD7-920C-CCB6BBF4A978}"/>
              </a:ext>
            </a:extLst>
          </p:cNvPr>
          <p:cNvPicPr>
            <a:picLocks noChangeAspect="1"/>
          </p:cNvPicPr>
          <p:nvPr/>
        </p:nvPicPr>
        <p:blipFill>
          <a:blip r:embed="rId3" cstate="print"/>
          <a:stretch>
            <a:fillRect/>
          </a:stretch>
        </p:blipFill>
        <p:spPr>
          <a:xfrm>
            <a:off x="8393031" y="2944438"/>
            <a:ext cx="2672024" cy="3711146"/>
          </a:xfrm>
          <a:prstGeom prst="rect">
            <a:avLst/>
          </a:prstGeom>
        </p:spPr>
      </p:pic>
      <p:sp>
        <p:nvSpPr>
          <p:cNvPr id="4" name="TextBox 3">
            <a:extLst>
              <a:ext uri="{FF2B5EF4-FFF2-40B4-BE49-F238E27FC236}">
                <a16:creationId xmlns:a16="http://schemas.microsoft.com/office/drawing/2014/main" xmlns="" id="{D25BCAE2-51B7-12F0-980C-FCECDFEEA8D3}"/>
              </a:ext>
            </a:extLst>
          </p:cNvPr>
          <p:cNvSpPr txBox="1"/>
          <p:nvPr/>
        </p:nvSpPr>
        <p:spPr>
          <a:xfrm>
            <a:off x="8096730" y="2021108"/>
            <a:ext cx="3069773" cy="646331"/>
          </a:xfrm>
          <a:prstGeom prst="rect">
            <a:avLst/>
          </a:prstGeom>
          <a:noFill/>
        </p:spPr>
        <p:txBody>
          <a:bodyPr wrap="square" rtlCol="0">
            <a:spAutoFit/>
          </a:bodyPr>
          <a:lstStyle/>
          <a:p>
            <a:r>
              <a:rPr lang="en-GB" dirty="0"/>
              <a:t>Orlagh was the 2nd person in Youth Work to pass this course </a:t>
            </a:r>
          </a:p>
        </p:txBody>
      </p:sp>
    </p:spTree>
    <p:extLst>
      <p:ext uri="{BB962C8B-B14F-4D97-AF65-F5344CB8AC3E}">
        <p14:creationId xmlns:p14="http://schemas.microsoft.com/office/powerpoint/2010/main" xmlns="" val="74393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F5D7ED-9524-C0E1-6752-E8B383EB1FD8}"/>
              </a:ext>
            </a:extLst>
          </p:cNvPr>
          <p:cNvSpPr>
            <a:spLocks noGrp="1"/>
          </p:cNvSpPr>
          <p:nvPr>
            <p:ph type="title"/>
          </p:nvPr>
        </p:nvSpPr>
        <p:spPr>
          <a:xfrm>
            <a:off x="213360" y="345810"/>
            <a:ext cx="6797039" cy="1325563"/>
          </a:xfrm>
        </p:spPr>
        <p:txBody>
          <a:bodyPr>
            <a:noAutofit/>
          </a:bodyPr>
          <a:lstStyle/>
          <a:p>
            <a:r>
              <a:rPr lang="en-GB" dirty="0"/>
              <a:t>Black Isle Place Plan Meeting in Fortrose Academy </a:t>
            </a:r>
          </a:p>
        </p:txBody>
      </p:sp>
      <p:sp>
        <p:nvSpPr>
          <p:cNvPr id="3" name="Content Placeholder 2">
            <a:extLst>
              <a:ext uri="{FF2B5EF4-FFF2-40B4-BE49-F238E27FC236}">
                <a16:creationId xmlns:a16="http://schemas.microsoft.com/office/drawing/2014/main" xmlns="" id="{81E2491B-7D5F-E2D6-ABD5-CE0ED2155C90}"/>
              </a:ext>
            </a:extLst>
          </p:cNvPr>
          <p:cNvSpPr>
            <a:spLocks noGrp="1"/>
          </p:cNvSpPr>
          <p:nvPr>
            <p:ph idx="1"/>
          </p:nvPr>
        </p:nvSpPr>
        <p:spPr>
          <a:xfrm>
            <a:off x="838201" y="1825625"/>
            <a:ext cx="5092194" cy="4351338"/>
          </a:xfrm>
        </p:spPr>
        <p:txBody>
          <a:bodyPr>
            <a:normAutofit/>
          </a:bodyPr>
          <a:lstStyle/>
          <a:p>
            <a:r>
              <a:rPr lang="en-GB" sz="1800" dirty="0"/>
              <a:t>Planning Meeting with Becky Richmond – about the Black Isle Place plan with young people. Informative session on 20</a:t>
            </a:r>
            <a:r>
              <a:rPr lang="en-GB" sz="1800" baseline="30000" dirty="0"/>
              <a:t>th</a:t>
            </a:r>
            <a:r>
              <a:rPr lang="en-GB" sz="1800" dirty="0"/>
              <a:t> March </a:t>
            </a:r>
          </a:p>
          <a:p>
            <a:r>
              <a:rPr lang="en-GB" sz="1800" dirty="0"/>
              <a:t>We welcomed Becky and Eilidh  back in the Youth work classroom on Thursday 20</a:t>
            </a:r>
            <a:r>
              <a:rPr lang="en-GB" sz="1800" baseline="30000" dirty="0"/>
              <a:t>th</a:t>
            </a:r>
            <a:r>
              <a:rPr lang="en-GB" sz="1800" dirty="0"/>
              <a:t> April at 1pm, for them to hear the voices of young people. </a:t>
            </a:r>
          </a:p>
          <a:p>
            <a:r>
              <a:rPr lang="en-GB" sz="1800" dirty="0"/>
              <a:t>Young people created a poster for this event and they facilitated this event </a:t>
            </a:r>
          </a:p>
          <a:p>
            <a:r>
              <a:rPr lang="en-GB" sz="1800" dirty="0"/>
              <a:t>Homebaking and Refreshments were enjoyed by everyone who attended</a:t>
            </a:r>
          </a:p>
        </p:txBody>
      </p:sp>
      <p:pic>
        <p:nvPicPr>
          <p:cNvPr id="1026" name="Picture 1" descr="Logo">
            <a:extLst>
              <a:ext uri="{FF2B5EF4-FFF2-40B4-BE49-F238E27FC236}">
                <a16:creationId xmlns:a16="http://schemas.microsoft.com/office/drawing/2014/main" xmlns="" id="{05AA25AD-D21B-44B6-D36D-F4AAE2EFA36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351" r="4" b="9650"/>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1CE383F0-F7D8-4E22-ADB4-AADA9DA8F23B" descr="IMG_2310.jpg">
            <a:extLst>
              <a:ext uri="{FF2B5EF4-FFF2-40B4-BE49-F238E27FC236}">
                <a16:creationId xmlns:a16="http://schemas.microsoft.com/office/drawing/2014/main" xmlns="" id="{268025F0-2EAC-E8E3-4530-DAA866D2EFF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1896" r="349" b="-4"/>
          <a:stretch/>
        </p:blipFill>
        <p:spPr bwMode="auto">
          <a:xfrm>
            <a:off x="6768596" y="167418"/>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00841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xmlns="" id="{E6B869D4-1EEF-4B5F-AD70-79AACBAEE3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078" name="40558071-0D12-4BBE-9E48-18EB5FC11B65" descr="IMG_3824.JPG">
            <a:extLst>
              <a:ext uri="{FF2B5EF4-FFF2-40B4-BE49-F238E27FC236}">
                <a16:creationId xmlns:a16="http://schemas.microsoft.com/office/drawing/2014/main" xmlns="" id="{FE2E9C3C-11BA-6E42-5921-F0D6190FD7A8}"/>
              </a:ext>
            </a:extLst>
          </p:cNvPr>
          <p:cNvPicPr>
            <a:picLocks noChangeAspect="1" noChangeArrowheads="1"/>
          </p:cNvPicPr>
          <p:nvPr/>
        </p:nvPicPr>
        <p:blipFill rotWithShape="1">
          <a:blip r:embed="rId2" r:link="rId3" cstate="print">
            <a:extLst>
              <a:ext uri="{28A0092B-C50C-407E-A947-70E740481C1C}">
                <a14:useLocalDpi xmlns:a14="http://schemas.microsoft.com/office/drawing/2010/main" xmlns="" val="0"/>
              </a:ext>
            </a:extLst>
          </a:blip>
          <a:srcRect t="14120" r="1" b="21551"/>
          <a:stretch>
            <a:fillRect/>
          </a:stretch>
        </p:blipFill>
        <p:spPr bwMode="auto">
          <a:xfrm>
            <a:off x="-2" y="10"/>
            <a:ext cx="7995504" cy="68579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DA01B983-9366-4965-B24E-79536FA2E4A1" descr="IMG_3785.jpg">
            <a:extLst>
              <a:ext uri="{FF2B5EF4-FFF2-40B4-BE49-F238E27FC236}">
                <a16:creationId xmlns:a16="http://schemas.microsoft.com/office/drawing/2014/main" xmlns="" id="{91B2EFF1-24ED-EABF-098C-433CAA0299F5}"/>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20590" r="3" b="37664"/>
          <a:stretch/>
        </p:blipFill>
        <p:spPr bwMode="auto">
          <a:xfrm>
            <a:off x="8188032" y="10"/>
            <a:ext cx="4003968" cy="222874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5" name="5124B342-08B1-4609-8A67-6FDBA3FC82E2" descr="IMG_3793.jpg">
            <a:extLst>
              <a:ext uri="{FF2B5EF4-FFF2-40B4-BE49-F238E27FC236}">
                <a16:creationId xmlns:a16="http://schemas.microsoft.com/office/drawing/2014/main" xmlns="" id="{AB5C8FB7-05F6-F098-DC32-C6C299437B4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27806" r="1" b="3694"/>
          <a:stretch/>
        </p:blipFill>
        <p:spPr bwMode="auto">
          <a:xfrm>
            <a:off x="8188029" y="2400472"/>
            <a:ext cx="4003969" cy="205704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CA4DF36C-AD69-4BA8-9C0F-4B5E1DCEBEBB" descr="IMG_3799.jpg">
            <a:extLst>
              <a:ext uri="{FF2B5EF4-FFF2-40B4-BE49-F238E27FC236}">
                <a16:creationId xmlns:a16="http://schemas.microsoft.com/office/drawing/2014/main" xmlns="" id="{A844AF17-9286-C86D-D0BA-658E56E7A2D0}"/>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5621" r="3" b="42633"/>
          <a:stretch/>
        </p:blipFill>
        <p:spPr bwMode="auto">
          <a:xfrm>
            <a:off x="8188029" y="4629229"/>
            <a:ext cx="4003969" cy="2228771"/>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7">
            <a:extLst>
              <a:ext uri="{FF2B5EF4-FFF2-40B4-BE49-F238E27FC236}">
                <a16:creationId xmlns:a16="http://schemas.microsoft.com/office/drawing/2014/main" xmlns="" id="{C6746689-4A50-C12C-C39D-37BB7B850434}"/>
              </a:ext>
            </a:extLst>
          </p:cNvPr>
          <p:cNvSpPr>
            <a:spLocks noChangeArrowheads="1"/>
          </p:cNvSpPr>
          <p:nvPr/>
        </p:nvSpPr>
        <p:spPr bwMode="auto">
          <a:xfrm>
            <a:off x="3043239" y="-430142"/>
            <a:ext cx="184731"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r>
            <a:br>
              <a:rPr kumimoji="0" lang="en-GB" altLang="en-US" sz="11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b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934550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7950E4-4565-8FE9-B246-FDBE7F2EE98C}"/>
              </a:ext>
            </a:extLst>
          </p:cNvPr>
          <p:cNvSpPr>
            <a:spLocks noGrp="1"/>
          </p:cNvSpPr>
          <p:nvPr>
            <p:ph type="title"/>
          </p:nvPr>
        </p:nvSpPr>
        <p:spPr>
          <a:xfrm>
            <a:off x="838199" y="0"/>
            <a:ext cx="10515600" cy="1325563"/>
          </a:xfrm>
        </p:spPr>
        <p:txBody>
          <a:bodyPr/>
          <a:lstStyle/>
          <a:p>
            <a:r>
              <a:rPr lang="en-GB" dirty="0"/>
              <a:t>Cromarty Youth Café Easter Programme 2023  </a:t>
            </a:r>
          </a:p>
        </p:txBody>
      </p:sp>
      <p:graphicFrame>
        <p:nvGraphicFramePr>
          <p:cNvPr id="9" name="Table 8">
            <a:extLst>
              <a:ext uri="{FF2B5EF4-FFF2-40B4-BE49-F238E27FC236}">
                <a16:creationId xmlns:a16="http://schemas.microsoft.com/office/drawing/2014/main" xmlns="" id="{3122865D-F0C6-F55F-6596-2225A9D89304}"/>
              </a:ext>
            </a:extLst>
          </p:cNvPr>
          <p:cNvGraphicFramePr>
            <a:graphicFrameLocks noGrp="1"/>
          </p:cNvGraphicFramePr>
          <p:nvPr/>
        </p:nvGraphicFramePr>
        <p:xfrm>
          <a:off x="1" y="1077153"/>
          <a:ext cx="11596370" cy="4066019"/>
        </p:xfrm>
        <a:graphic>
          <a:graphicData uri="http://schemas.openxmlformats.org/drawingml/2006/table">
            <a:tbl>
              <a:tblPr>
                <a:tableStyleId>{5C22544A-7EE6-4342-B048-85BDC9FD1C3A}</a:tableStyleId>
              </a:tblPr>
              <a:tblGrid>
                <a:gridCol w="1708644">
                  <a:extLst>
                    <a:ext uri="{9D8B030D-6E8A-4147-A177-3AD203B41FA5}">
                      <a16:colId xmlns:a16="http://schemas.microsoft.com/office/drawing/2014/main" xmlns="" val="3495521708"/>
                    </a:ext>
                  </a:extLst>
                </a:gridCol>
                <a:gridCol w="1316496">
                  <a:extLst>
                    <a:ext uri="{9D8B030D-6E8A-4147-A177-3AD203B41FA5}">
                      <a16:colId xmlns:a16="http://schemas.microsoft.com/office/drawing/2014/main" xmlns="" val="1234013062"/>
                    </a:ext>
                  </a:extLst>
                </a:gridCol>
                <a:gridCol w="4761795">
                  <a:extLst>
                    <a:ext uri="{9D8B030D-6E8A-4147-A177-3AD203B41FA5}">
                      <a16:colId xmlns:a16="http://schemas.microsoft.com/office/drawing/2014/main" xmlns="" val="3586110065"/>
                    </a:ext>
                  </a:extLst>
                </a:gridCol>
                <a:gridCol w="1120422">
                  <a:extLst>
                    <a:ext uri="{9D8B030D-6E8A-4147-A177-3AD203B41FA5}">
                      <a16:colId xmlns:a16="http://schemas.microsoft.com/office/drawing/2014/main" xmlns="" val="2212212576"/>
                    </a:ext>
                  </a:extLst>
                </a:gridCol>
                <a:gridCol w="2689013">
                  <a:extLst>
                    <a:ext uri="{9D8B030D-6E8A-4147-A177-3AD203B41FA5}">
                      <a16:colId xmlns:a16="http://schemas.microsoft.com/office/drawing/2014/main" xmlns="" val="1937048350"/>
                    </a:ext>
                  </a:extLst>
                </a:gridCol>
              </a:tblGrid>
              <a:tr h="351869">
                <a:tc>
                  <a:txBody>
                    <a:bodyPr/>
                    <a:lstStyle/>
                    <a:p>
                      <a:pPr algn="ctr" fontAlgn="ctr"/>
                      <a:r>
                        <a:rPr lang="en-GB" sz="2000" u="none" strike="noStrike">
                          <a:effectLst/>
                        </a:rPr>
                        <a:t>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Date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Activity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Age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Time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319154592"/>
                  </a:ext>
                </a:extLst>
              </a:tr>
              <a:tr h="351869">
                <a:tc>
                  <a:txBody>
                    <a:bodyPr/>
                    <a:lstStyle/>
                    <a:p>
                      <a:pPr algn="ctr" fontAlgn="ctr"/>
                      <a:r>
                        <a:rPr lang="en-GB" sz="2000" u="none" strike="noStrike">
                          <a:effectLst/>
                        </a:rPr>
                        <a:t>Monday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3rd April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dirty="0">
                          <a:effectLst/>
                        </a:rPr>
                        <a:t> Multi-Sports </a:t>
                      </a:r>
                      <a:endParaRPr lang="en-GB"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10am - 12noon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3329202643"/>
                  </a:ext>
                </a:extLst>
              </a:tr>
              <a:tr h="351869">
                <a:tc>
                  <a:txBody>
                    <a:bodyPr/>
                    <a:lstStyle/>
                    <a:p>
                      <a:pPr algn="ctr" fontAlgn="ctr"/>
                      <a:r>
                        <a:rPr lang="en-GB" sz="2000" u="none" strike="noStrike">
                          <a:effectLst/>
                        </a:rPr>
                        <a:t>Monday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3rd April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Outdoor Rowing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12+</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12:30pm - 2.30pm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784448177"/>
                  </a:ext>
                </a:extLst>
              </a:tr>
              <a:tr h="351869">
                <a:tc>
                  <a:txBody>
                    <a:bodyPr/>
                    <a:lstStyle/>
                    <a:p>
                      <a:pPr algn="ctr" fontAlgn="ctr"/>
                      <a:r>
                        <a:rPr lang="en-GB" sz="2000" u="none" strike="noStrike" dirty="0">
                          <a:effectLst/>
                        </a:rPr>
                        <a:t>Tuesday </a:t>
                      </a:r>
                      <a:endParaRPr lang="en-GB"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4th April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Rugby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1pm - 2pm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1219632247"/>
                  </a:ext>
                </a:extLst>
              </a:tr>
              <a:tr h="547329">
                <a:tc>
                  <a:txBody>
                    <a:bodyPr/>
                    <a:lstStyle/>
                    <a:p>
                      <a:pPr algn="ctr" fontAlgn="ctr"/>
                      <a:r>
                        <a:rPr lang="en-GB" sz="2000" u="none" strike="noStrike">
                          <a:effectLst/>
                        </a:rPr>
                        <a:t>Wednesday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5th April</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2000" u="none" strike="noStrike" dirty="0">
                          <a:effectLst/>
                        </a:rPr>
                        <a:t>Creativity in Care Intergenerational Session </a:t>
                      </a:r>
                      <a:endParaRPr lang="en-US"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10+</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10:30am - 12:30pm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1552069365"/>
                  </a:ext>
                </a:extLst>
              </a:tr>
              <a:tr h="351869">
                <a:tc>
                  <a:txBody>
                    <a:bodyPr/>
                    <a:lstStyle/>
                    <a:p>
                      <a:pPr algn="ctr" fontAlgn="ctr"/>
                      <a:r>
                        <a:rPr lang="en-GB" sz="2000" u="none" strike="noStrike">
                          <a:effectLst/>
                        </a:rPr>
                        <a:t>Wednesday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5th April</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dirty="0">
                          <a:effectLst/>
                        </a:rPr>
                        <a:t>Tennis Coaching </a:t>
                      </a:r>
                      <a:endParaRPr lang="en-GB" sz="2000" b="0" i="0" u="none" strike="noStrike" dirty="0">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10am - 12noon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3973376831"/>
                  </a:ext>
                </a:extLst>
              </a:tr>
              <a:tr h="351869">
                <a:tc>
                  <a:txBody>
                    <a:bodyPr/>
                    <a:lstStyle/>
                    <a:p>
                      <a:pPr algn="ctr" fontAlgn="ctr"/>
                      <a:r>
                        <a:rPr lang="en-GB" sz="2000" u="none" strike="noStrike">
                          <a:effectLst/>
                        </a:rPr>
                        <a:t>Wednesday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5th April</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Residential to Fairburn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13+</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4pm - on Wed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2682897161"/>
                  </a:ext>
                </a:extLst>
              </a:tr>
              <a:tr h="351869">
                <a:tc>
                  <a:txBody>
                    <a:bodyPr/>
                    <a:lstStyle/>
                    <a:p>
                      <a:pPr algn="ctr" fontAlgn="ctr"/>
                      <a:r>
                        <a:rPr lang="en-GB" sz="2000" u="none" strike="noStrike">
                          <a:effectLst/>
                        </a:rPr>
                        <a:t>Thursday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6th April</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Tennis Coaching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10am - 12noon </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671391565"/>
                  </a:ext>
                </a:extLst>
              </a:tr>
              <a:tr h="351869">
                <a:tc>
                  <a:txBody>
                    <a:bodyPr/>
                    <a:lstStyle/>
                    <a:p>
                      <a:pPr algn="ctr" fontAlgn="ctr"/>
                      <a:r>
                        <a:rPr lang="en-GB" sz="2000" u="none" strike="noStrike">
                          <a:effectLst/>
                        </a:rPr>
                        <a:t>Thursday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6th April</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Residential to Fairburn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13+</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dirty="0">
                          <a:effectLst/>
                        </a:rPr>
                        <a:t>All Day </a:t>
                      </a:r>
                      <a:endParaRPr lang="en-GB"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861982276"/>
                  </a:ext>
                </a:extLst>
              </a:tr>
              <a:tr h="351869">
                <a:tc>
                  <a:txBody>
                    <a:bodyPr/>
                    <a:lstStyle/>
                    <a:p>
                      <a:pPr algn="ctr" fontAlgn="ctr"/>
                      <a:r>
                        <a:rPr lang="en-GB" sz="2000" u="none" strike="noStrike">
                          <a:effectLst/>
                        </a:rPr>
                        <a:t>Friday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7th April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Residential to Fairburn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13+</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1pm on Fri</a:t>
                      </a:r>
                      <a:endParaRPr lang="en-GB" sz="2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1531583360"/>
                  </a:ext>
                </a:extLst>
              </a:tr>
              <a:tr h="351869">
                <a:tc>
                  <a:txBody>
                    <a:bodyPr/>
                    <a:lstStyle/>
                    <a:p>
                      <a:pPr algn="ctr" fontAlgn="ctr"/>
                      <a:r>
                        <a:rPr lang="en-GB" sz="2000" u="none" strike="noStrike">
                          <a:effectLst/>
                        </a:rPr>
                        <a:t>Friday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7th April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Tennis Coaching </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a:effectLst/>
                        </a:rPr>
                        <a:t>5+</a:t>
                      </a:r>
                      <a:endParaRPr lang="en-GB" sz="2000" b="0"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GB" sz="2000" u="none" strike="noStrike" dirty="0">
                          <a:effectLst/>
                        </a:rPr>
                        <a:t>10am - 12noon </a:t>
                      </a:r>
                      <a:endParaRPr lang="en-GB" sz="2000" b="0"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xmlns="" val="1725400801"/>
                  </a:ext>
                </a:extLst>
              </a:tr>
            </a:tbl>
          </a:graphicData>
        </a:graphic>
      </p:graphicFrame>
      <p:graphicFrame>
        <p:nvGraphicFramePr>
          <p:cNvPr id="10" name="Table 9">
            <a:extLst>
              <a:ext uri="{FF2B5EF4-FFF2-40B4-BE49-F238E27FC236}">
                <a16:creationId xmlns:a16="http://schemas.microsoft.com/office/drawing/2014/main" xmlns="" id="{10DF4E9C-4BC3-811E-0D70-25DD8A8E7524}"/>
              </a:ext>
            </a:extLst>
          </p:cNvPr>
          <p:cNvGraphicFramePr>
            <a:graphicFrameLocks noGrp="1"/>
          </p:cNvGraphicFramePr>
          <p:nvPr/>
        </p:nvGraphicFramePr>
        <p:xfrm>
          <a:off x="595629" y="5339689"/>
          <a:ext cx="11013440" cy="914400"/>
        </p:xfrm>
        <a:graphic>
          <a:graphicData uri="http://schemas.openxmlformats.org/drawingml/2006/table">
            <a:tbl>
              <a:tblPr/>
              <a:tblGrid>
                <a:gridCol w="11013440">
                  <a:extLst>
                    <a:ext uri="{9D8B030D-6E8A-4147-A177-3AD203B41FA5}">
                      <a16:colId xmlns:a16="http://schemas.microsoft.com/office/drawing/2014/main" xmlns="" val="3076340259"/>
                    </a:ext>
                  </a:extLst>
                </a:gridCol>
              </a:tblGrid>
              <a:tr h="579120">
                <a:tc>
                  <a:txBody>
                    <a:bodyPr/>
                    <a:lstStyle/>
                    <a:p>
                      <a:r>
                        <a:rPr lang="en-GB" dirty="0"/>
                        <a:t>All activity except the residential are FREE , Refreshments will be provided at every activity.</a:t>
                      </a:r>
                    </a:p>
                    <a:p>
                      <a:r>
                        <a:rPr lang="en-GB" dirty="0"/>
                        <a:t>To book any activities please contact Fraser – 07908465593  </a:t>
                      </a:r>
                    </a:p>
                    <a:p>
                      <a:r>
                        <a:rPr lang="en-GB" dirty="0"/>
                        <a:t>Please contact Vicky on – 07810046323 for the Tennis Coaching </a:t>
                      </a: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xmlns="" val="3756735719"/>
                  </a:ext>
                </a:extLst>
              </a:tr>
            </a:tbl>
          </a:graphicData>
        </a:graphic>
      </p:graphicFrame>
      <p:pic>
        <p:nvPicPr>
          <p:cNvPr id="11" name="Picture 4" descr="Scotmid Co-operative is fundraising for PROSTATE CANCER UK">
            <a:extLst>
              <a:ext uri="{FF2B5EF4-FFF2-40B4-BE49-F238E27FC236}">
                <a16:creationId xmlns:a16="http://schemas.microsoft.com/office/drawing/2014/main" xmlns="" id="{6ED96D11-2857-0EF7-08F1-5BB8BEA1577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3765" y="6348488"/>
            <a:ext cx="1686560" cy="4457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descr="A picture containing text, device&#10;&#10;Description automatically generated">
            <a:extLst>
              <a:ext uri="{FF2B5EF4-FFF2-40B4-BE49-F238E27FC236}">
                <a16:creationId xmlns:a16="http://schemas.microsoft.com/office/drawing/2014/main" xmlns="" id="{DFF6C2A5-93C4-2CC5-9C40-3C6B7AB52A62}"/>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0991" y="6328329"/>
            <a:ext cx="1135379" cy="486114"/>
          </a:xfrm>
          <a:prstGeom prst="rect">
            <a:avLst/>
          </a:prstGeom>
          <a:noFill/>
          <a:ln>
            <a:noFill/>
          </a:ln>
        </p:spPr>
      </p:pic>
      <p:pic>
        <p:nvPicPr>
          <p:cNvPr id="13" name="Picture 6" descr="Independents form new Highland Council administration - BBC News">
            <a:extLst>
              <a:ext uri="{FF2B5EF4-FFF2-40B4-BE49-F238E27FC236}">
                <a16:creationId xmlns:a16="http://schemas.microsoft.com/office/drawing/2014/main" xmlns="" id="{E6094C1A-0525-FEDF-99D5-54D4E788E382}"/>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45575" y="6359878"/>
            <a:ext cx="808116" cy="454565"/>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13">
            <a:extLst>
              <a:ext uri="{FF2B5EF4-FFF2-40B4-BE49-F238E27FC236}">
                <a16:creationId xmlns:a16="http://schemas.microsoft.com/office/drawing/2014/main" xmlns="" id="{61C708CB-4BE2-57AC-57C5-B7AF17761FDB}"/>
              </a:ext>
            </a:extLst>
          </p:cNvPr>
          <p:cNvPicPr>
            <a:picLocks noChangeAspect="1"/>
          </p:cNvPicPr>
          <p:nvPr/>
        </p:nvPicPr>
        <p:blipFill>
          <a:blip r:embed="rId5" cstate="print"/>
          <a:stretch>
            <a:fillRect/>
          </a:stretch>
        </p:blipFill>
        <p:spPr>
          <a:xfrm>
            <a:off x="7038311" y="6310238"/>
            <a:ext cx="4290695" cy="669855"/>
          </a:xfrm>
          <a:prstGeom prst="rect">
            <a:avLst/>
          </a:prstGeom>
        </p:spPr>
      </p:pic>
      <p:pic>
        <p:nvPicPr>
          <p:cNvPr id="2050" name="Picture 2" descr="Cute rugby ball cartoon with shadow 1638739 Vector Art at Vecteezy">
            <a:extLst>
              <a:ext uri="{FF2B5EF4-FFF2-40B4-BE49-F238E27FC236}">
                <a16:creationId xmlns:a16="http://schemas.microsoft.com/office/drawing/2014/main" xmlns="" id="{69B9132C-21ED-A61A-7086-3368B7FDDCC9}"/>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47474" y="60658"/>
            <a:ext cx="543253" cy="543253"/>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Tennis Cartoon Pictures - Cliparts.co">
            <a:extLst>
              <a:ext uri="{FF2B5EF4-FFF2-40B4-BE49-F238E27FC236}">
                <a16:creationId xmlns:a16="http://schemas.microsoft.com/office/drawing/2014/main" xmlns="" id="{2D0815D1-431E-44EF-6C87-32010177CB1C}"/>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flipH="1" flipV="1">
            <a:off x="11522905" y="41138"/>
            <a:ext cx="521621" cy="96588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8703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222FAECA-3E7F-3F6A-FC88-05FD3914C624}"/>
              </a:ext>
            </a:extLst>
          </p:cNvPr>
          <p:cNvSpPr>
            <a:spLocks noGrp="1"/>
          </p:cNvSpPr>
          <p:nvPr>
            <p:ph type="title"/>
          </p:nvPr>
        </p:nvSpPr>
        <p:spPr>
          <a:xfrm>
            <a:off x="466722" y="586855"/>
            <a:ext cx="3201366" cy="3387497"/>
          </a:xfrm>
        </p:spPr>
        <p:txBody>
          <a:bodyPr anchor="b">
            <a:normAutofit/>
          </a:bodyPr>
          <a:lstStyle/>
          <a:p>
            <a:pPr algn="r"/>
            <a:r>
              <a:rPr lang="en-GB" sz="4000">
                <a:solidFill>
                  <a:srgbClr val="FFFFFF"/>
                </a:solidFill>
              </a:rPr>
              <a:t>Easter Programme 2023 </a:t>
            </a:r>
          </a:p>
        </p:txBody>
      </p:sp>
      <p:sp>
        <p:nvSpPr>
          <p:cNvPr id="3" name="Content Placeholder 2">
            <a:extLst>
              <a:ext uri="{FF2B5EF4-FFF2-40B4-BE49-F238E27FC236}">
                <a16:creationId xmlns:a16="http://schemas.microsoft.com/office/drawing/2014/main" xmlns="" id="{8C24737F-46D6-A4AE-037D-209BDCF0D2EE}"/>
              </a:ext>
            </a:extLst>
          </p:cNvPr>
          <p:cNvSpPr>
            <a:spLocks noGrp="1"/>
          </p:cNvSpPr>
          <p:nvPr>
            <p:ph idx="1"/>
          </p:nvPr>
        </p:nvSpPr>
        <p:spPr>
          <a:xfrm>
            <a:off x="4810259" y="649480"/>
            <a:ext cx="6555347" cy="5546047"/>
          </a:xfrm>
        </p:spPr>
        <p:txBody>
          <a:bodyPr anchor="ctr">
            <a:normAutofit/>
          </a:bodyPr>
          <a:lstStyle/>
          <a:p>
            <a:r>
              <a:rPr lang="en-GB" sz="2000" dirty="0"/>
              <a:t>Young people reported to us that the Easter Programme was amazing</a:t>
            </a:r>
          </a:p>
          <a:p>
            <a:r>
              <a:rPr lang="en-GB" sz="2000" dirty="0"/>
              <a:t>This programme was funded by the Highland Council Cost of Living Fund</a:t>
            </a:r>
          </a:p>
          <a:p>
            <a:r>
              <a:rPr lang="en-GB" sz="2000" dirty="0"/>
              <a:t>Lots of fun activities for young people</a:t>
            </a:r>
          </a:p>
          <a:p>
            <a:r>
              <a:rPr lang="en-GB" sz="2000" dirty="0"/>
              <a:t>120 young people took part in a range of activities.</a:t>
            </a:r>
          </a:p>
          <a:p>
            <a:r>
              <a:rPr lang="en-GB" sz="2000" dirty="0"/>
              <a:t>Over 300 hours of learning hours</a:t>
            </a:r>
          </a:p>
          <a:p>
            <a:r>
              <a:rPr lang="en-GB" sz="2000" dirty="0"/>
              <a:t>15 different programmed activities</a:t>
            </a:r>
          </a:p>
          <a:p>
            <a:r>
              <a:rPr lang="en-GB" sz="2000" dirty="0"/>
              <a:t>At every activity young people were served with a range of hot or cold meals and a range of refreshments. </a:t>
            </a:r>
          </a:p>
          <a:p>
            <a:endParaRPr lang="en-GB" sz="2000" dirty="0"/>
          </a:p>
          <a:p>
            <a:endParaRPr lang="en-GB" sz="2000" dirty="0"/>
          </a:p>
          <a:p>
            <a:endParaRPr lang="en-GB" sz="2000" dirty="0"/>
          </a:p>
        </p:txBody>
      </p:sp>
    </p:spTree>
    <p:extLst>
      <p:ext uri="{BB962C8B-B14F-4D97-AF65-F5344CB8AC3E}">
        <p14:creationId xmlns:p14="http://schemas.microsoft.com/office/powerpoint/2010/main" xmlns="" val="978516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9" name="Rectangle 5128">
            <a:extLst>
              <a:ext uri="{FF2B5EF4-FFF2-40B4-BE49-F238E27FC236}">
                <a16:creationId xmlns:a16="http://schemas.microsoft.com/office/drawing/2014/main" xmlns="" id="{B7B42F36-B3C1-4247-AF36-090F0134ED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524" y="2"/>
            <a:ext cx="12188952" cy="68579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1" name="Rectangle 5130">
            <a:extLst>
              <a:ext uri="{FF2B5EF4-FFF2-40B4-BE49-F238E27FC236}">
                <a16:creationId xmlns:a16="http://schemas.microsoft.com/office/drawing/2014/main" xmlns="" id="{FEF131A2-E574-4D95-A322-C5FF0B64E82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800">
                <a:solidFill>
                  <a:srgbClr val="000000"/>
                </a:solidFill>
                <a:latin typeface="Times-Roman"/>
              </a:rPr>
              <a:t>FamilyID=Office_ArchiveTorn</a:t>
            </a:r>
            <a:endParaRPr lang="en-US" dirty="0"/>
          </a:p>
        </p:txBody>
      </p:sp>
      <p:sp>
        <p:nvSpPr>
          <p:cNvPr id="2" name="Title 1">
            <a:extLst>
              <a:ext uri="{FF2B5EF4-FFF2-40B4-BE49-F238E27FC236}">
                <a16:creationId xmlns:a16="http://schemas.microsoft.com/office/drawing/2014/main" xmlns="" id="{96260D3F-64B0-32F0-A80D-F6490E075694}"/>
              </a:ext>
            </a:extLst>
          </p:cNvPr>
          <p:cNvSpPr>
            <a:spLocks noGrp="1"/>
          </p:cNvSpPr>
          <p:nvPr>
            <p:ph type="title"/>
          </p:nvPr>
        </p:nvSpPr>
        <p:spPr>
          <a:xfrm>
            <a:off x="1132361" y="4748796"/>
            <a:ext cx="8804444" cy="1004048"/>
          </a:xfrm>
        </p:spPr>
        <p:txBody>
          <a:bodyPr vert="horz" lIns="91440" tIns="45720" rIns="91440" bIns="45720" rtlCol="0" anchor="b">
            <a:normAutofit/>
          </a:bodyPr>
          <a:lstStyle/>
          <a:p>
            <a:r>
              <a:rPr lang="en-US" sz="3600" kern="1200">
                <a:solidFill>
                  <a:schemeClr val="tx1">
                    <a:lumMod val="85000"/>
                    <a:lumOff val="15000"/>
                  </a:schemeClr>
                </a:solidFill>
                <a:latin typeface="+mj-lt"/>
                <a:ea typeface="+mj-ea"/>
                <a:cs typeface="+mj-cs"/>
              </a:rPr>
              <a:t>Multi-Sports </a:t>
            </a:r>
          </a:p>
        </p:txBody>
      </p:sp>
      <p:pic>
        <p:nvPicPr>
          <p:cNvPr id="5124" name="8182E87F-565F-45DE-A4C8-C4E99FAE6378" descr="IMG_2644.jpg">
            <a:extLst>
              <a:ext uri="{FF2B5EF4-FFF2-40B4-BE49-F238E27FC236}">
                <a16:creationId xmlns:a16="http://schemas.microsoft.com/office/drawing/2014/main" xmlns="" id="{4CF5652C-463A-CF1E-77DC-21E09A55E09A}"/>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7647" r="32616" b="2"/>
          <a:stretch/>
        </p:blipFill>
        <p:spPr bwMode="auto">
          <a:xfrm>
            <a:off x="4038601" y="10"/>
            <a:ext cx="4079551" cy="5121732"/>
          </a:xfrm>
          <a:custGeom>
            <a:avLst/>
            <a:gdLst/>
            <a:ahLst/>
            <a:cxnLst/>
            <a:rect l="l" t="t" r="r" b="b"/>
            <a:pathLst>
              <a:path w="4079551" h="5121742">
                <a:moveTo>
                  <a:pt x="0" y="0"/>
                </a:moveTo>
                <a:lnTo>
                  <a:pt x="1995194" y="0"/>
                </a:lnTo>
                <a:lnTo>
                  <a:pt x="2066032" y="17448"/>
                </a:lnTo>
                <a:cubicBezTo>
                  <a:pt x="2128997" y="23966"/>
                  <a:pt x="2110147" y="27214"/>
                  <a:pt x="2159511" y="26888"/>
                </a:cubicBezTo>
                <a:cubicBezTo>
                  <a:pt x="2164432" y="26525"/>
                  <a:pt x="2173850" y="35708"/>
                  <a:pt x="2192911" y="33431"/>
                </a:cubicBezTo>
                <a:cubicBezTo>
                  <a:pt x="2223081" y="37362"/>
                  <a:pt x="2206425" y="48416"/>
                  <a:pt x="2245068" y="52056"/>
                </a:cubicBezTo>
                <a:cubicBezTo>
                  <a:pt x="2241495" y="55478"/>
                  <a:pt x="2279354" y="53783"/>
                  <a:pt x="2283002" y="65933"/>
                </a:cubicBezTo>
                <a:cubicBezTo>
                  <a:pt x="2299420" y="69803"/>
                  <a:pt x="2324641" y="73066"/>
                  <a:pt x="2343575" y="75274"/>
                </a:cubicBezTo>
                <a:cubicBezTo>
                  <a:pt x="2371943" y="81224"/>
                  <a:pt x="2386065" y="87641"/>
                  <a:pt x="2390257" y="91880"/>
                </a:cubicBezTo>
                <a:cubicBezTo>
                  <a:pt x="2418657" y="98611"/>
                  <a:pt x="2415586" y="99822"/>
                  <a:pt x="2452878" y="114104"/>
                </a:cubicBezTo>
                <a:cubicBezTo>
                  <a:pt x="2474763" y="108974"/>
                  <a:pt x="2493568" y="120070"/>
                  <a:pt x="2502728" y="130204"/>
                </a:cubicBezTo>
                <a:cubicBezTo>
                  <a:pt x="2527501" y="139804"/>
                  <a:pt x="2581310" y="162727"/>
                  <a:pt x="2616700" y="165762"/>
                </a:cubicBezTo>
                <a:cubicBezTo>
                  <a:pt x="2670822" y="165032"/>
                  <a:pt x="2655678" y="176304"/>
                  <a:pt x="2679757" y="184874"/>
                </a:cubicBezTo>
                <a:cubicBezTo>
                  <a:pt x="2698501" y="195527"/>
                  <a:pt x="2695893" y="186329"/>
                  <a:pt x="2715454" y="199796"/>
                </a:cubicBezTo>
                <a:lnTo>
                  <a:pt x="2751684" y="215417"/>
                </a:lnTo>
                <a:lnTo>
                  <a:pt x="2795379" y="239878"/>
                </a:lnTo>
                <a:lnTo>
                  <a:pt x="2805381" y="246602"/>
                </a:lnTo>
                <a:cubicBezTo>
                  <a:pt x="2810511" y="246626"/>
                  <a:pt x="2813766" y="247045"/>
                  <a:pt x="2815845" y="247782"/>
                </a:cubicBezTo>
                <a:cubicBezTo>
                  <a:pt x="2815896" y="247881"/>
                  <a:pt x="2815949" y="247980"/>
                  <a:pt x="2816000" y="248079"/>
                </a:cubicBezTo>
                <a:lnTo>
                  <a:pt x="2830764" y="251040"/>
                </a:lnTo>
                <a:cubicBezTo>
                  <a:pt x="2847879" y="251404"/>
                  <a:pt x="2882218" y="277370"/>
                  <a:pt x="2898472" y="276678"/>
                </a:cubicBezTo>
                <a:cubicBezTo>
                  <a:pt x="2905647" y="293133"/>
                  <a:pt x="2902453" y="265766"/>
                  <a:pt x="2929804" y="280704"/>
                </a:cubicBezTo>
                <a:cubicBezTo>
                  <a:pt x="2941996" y="282696"/>
                  <a:pt x="2947122" y="284716"/>
                  <a:pt x="2957338" y="286247"/>
                </a:cubicBezTo>
                <a:cubicBezTo>
                  <a:pt x="2957479" y="286667"/>
                  <a:pt x="2990960" y="289467"/>
                  <a:pt x="2991101" y="289887"/>
                </a:cubicBezTo>
                <a:lnTo>
                  <a:pt x="3015504" y="293980"/>
                </a:lnTo>
                <a:lnTo>
                  <a:pt x="3021078" y="296051"/>
                </a:lnTo>
                <a:lnTo>
                  <a:pt x="3053567" y="292851"/>
                </a:lnTo>
                <a:lnTo>
                  <a:pt x="3069787" y="292672"/>
                </a:lnTo>
                <a:lnTo>
                  <a:pt x="3075539" y="289579"/>
                </a:lnTo>
                <a:cubicBezTo>
                  <a:pt x="3081105" y="287930"/>
                  <a:pt x="3088240" y="287741"/>
                  <a:pt x="3098888" y="290860"/>
                </a:cubicBezTo>
                <a:lnTo>
                  <a:pt x="3101129" y="292153"/>
                </a:lnTo>
                <a:lnTo>
                  <a:pt x="3133932" y="286561"/>
                </a:lnTo>
                <a:cubicBezTo>
                  <a:pt x="3140944" y="284784"/>
                  <a:pt x="3168952" y="294171"/>
                  <a:pt x="3174858" y="290616"/>
                </a:cubicBezTo>
                <a:cubicBezTo>
                  <a:pt x="3230764" y="295457"/>
                  <a:pt x="3264969" y="278925"/>
                  <a:pt x="3333227" y="290351"/>
                </a:cubicBezTo>
                <a:cubicBezTo>
                  <a:pt x="3378919" y="294938"/>
                  <a:pt x="3404596" y="294841"/>
                  <a:pt x="3434083" y="298450"/>
                </a:cubicBezTo>
                <a:cubicBezTo>
                  <a:pt x="3463570" y="302059"/>
                  <a:pt x="3491152" y="308462"/>
                  <a:pt x="3510149" y="312007"/>
                </a:cubicBezTo>
                <a:cubicBezTo>
                  <a:pt x="3529146" y="315552"/>
                  <a:pt x="3524019" y="317217"/>
                  <a:pt x="3548064" y="319723"/>
                </a:cubicBezTo>
                <a:cubicBezTo>
                  <a:pt x="3572109" y="322229"/>
                  <a:pt x="3631075" y="320322"/>
                  <a:pt x="3654421" y="327043"/>
                </a:cubicBezTo>
                <a:cubicBezTo>
                  <a:pt x="3679638" y="326359"/>
                  <a:pt x="3682937" y="337391"/>
                  <a:pt x="3696714" y="336075"/>
                </a:cubicBezTo>
                <a:cubicBezTo>
                  <a:pt x="3767949" y="352546"/>
                  <a:pt x="3827292" y="349618"/>
                  <a:pt x="3913983" y="346950"/>
                </a:cubicBezTo>
                <a:cubicBezTo>
                  <a:pt x="3971130" y="351831"/>
                  <a:pt x="3970098" y="354607"/>
                  <a:pt x="3995145" y="357420"/>
                </a:cubicBezTo>
                <a:cubicBezTo>
                  <a:pt x="4002790" y="360247"/>
                  <a:pt x="4006581" y="350414"/>
                  <a:pt x="4013468" y="354306"/>
                </a:cubicBezTo>
                <a:lnTo>
                  <a:pt x="4048834" y="359505"/>
                </a:lnTo>
                <a:lnTo>
                  <a:pt x="4074799" y="369645"/>
                </a:lnTo>
                <a:lnTo>
                  <a:pt x="4079551" y="370898"/>
                </a:lnTo>
                <a:lnTo>
                  <a:pt x="4079551" y="5121742"/>
                </a:lnTo>
                <a:lnTo>
                  <a:pt x="4068742" y="5113500"/>
                </a:lnTo>
                <a:cubicBezTo>
                  <a:pt x="4063338" y="5107661"/>
                  <a:pt x="4059868" y="5101409"/>
                  <a:pt x="4058894" y="5094665"/>
                </a:cubicBezTo>
                <a:cubicBezTo>
                  <a:pt x="3987852" y="5077156"/>
                  <a:pt x="4047488" y="5077984"/>
                  <a:pt x="3952029" y="5063154"/>
                </a:cubicBezTo>
                <a:cubicBezTo>
                  <a:pt x="3867363" y="5050598"/>
                  <a:pt x="3615061" y="5028910"/>
                  <a:pt x="3557637" y="5010001"/>
                </a:cubicBezTo>
                <a:cubicBezTo>
                  <a:pt x="3479990" y="5000422"/>
                  <a:pt x="3519950" y="4999882"/>
                  <a:pt x="3486145" y="5005680"/>
                </a:cubicBezTo>
                <a:cubicBezTo>
                  <a:pt x="3429218" y="5014226"/>
                  <a:pt x="3425986" y="4996913"/>
                  <a:pt x="3388517" y="4998135"/>
                </a:cubicBezTo>
                <a:cubicBezTo>
                  <a:pt x="3332792" y="4985135"/>
                  <a:pt x="3225211" y="4978839"/>
                  <a:pt x="3151800" y="4964999"/>
                </a:cubicBezTo>
                <a:cubicBezTo>
                  <a:pt x="3089955" y="4955605"/>
                  <a:pt x="3078013" y="4941781"/>
                  <a:pt x="3017820" y="4936923"/>
                </a:cubicBezTo>
                <a:cubicBezTo>
                  <a:pt x="2983861" y="4928606"/>
                  <a:pt x="2965335" y="4947639"/>
                  <a:pt x="2948051" y="4915098"/>
                </a:cubicBezTo>
                <a:cubicBezTo>
                  <a:pt x="2926332" y="4902193"/>
                  <a:pt x="2886343" y="4901643"/>
                  <a:pt x="2850186" y="4894812"/>
                </a:cubicBezTo>
                <a:cubicBezTo>
                  <a:pt x="2832001" y="4893294"/>
                  <a:pt x="2812810" y="4898744"/>
                  <a:pt x="2773357" y="4888477"/>
                </a:cubicBezTo>
                <a:cubicBezTo>
                  <a:pt x="2743350" y="4880689"/>
                  <a:pt x="2708497" y="4865066"/>
                  <a:pt x="2705025" y="4886289"/>
                </a:cubicBezTo>
                <a:cubicBezTo>
                  <a:pt x="2674575" y="4858628"/>
                  <a:pt x="2685763" y="4877642"/>
                  <a:pt x="2646233" y="4877189"/>
                </a:cubicBezTo>
                <a:cubicBezTo>
                  <a:pt x="2543240" y="4848149"/>
                  <a:pt x="2501889" y="4866909"/>
                  <a:pt x="2424169" y="4851885"/>
                </a:cubicBezTo>
                <a:cubicBezTo>
                  <a:pt x="2404486" y="4833480"/>
                  <a:pt x="2400682" y="4878338"/>
                  <a:pt x="2350685" y="4835310"/>
                </a:cubicBezTo>
                <a:cubicBezTo>
                  <a:pt x="2346969" y="4837458"/>
                  <a:pt x="2324430" y="4815003"/>
                  <a:pt x="2309189" y="4809282"/>
                </a:cubicBezTo>
                <a:cubicBezTo>
                  <a:pt x="2293948" y="4803561"/>
                  <a:pt x="2272811" y="4801970"/>
                  <a:pt x="2259235" y="4800986"/>
                </a:cubicBezTo>
                <a:cubicBezTo>
                  <a:pt x="2245658" y="4800001"/>
                  <a:pt x="2243609" y="4803372"/>
                  <a:pt x="2227729" y="4803372"/>
                </a:cubicBezTo>
                <a:cubicBezTo>
                  <a:pt x="2211848" y="4803372"/>
                  <a:pt x="2190174" y="4790407"/>
                  <a:pt x="2160878" y="4813279"/>
                </a:cubicBezTo>
                <a:cubicBezTo>
                  <a:pt x="2146951" y="4811561"/>
                  <a:pt x="2155252" y="4798893"/>
                  <a:pt x="2144167" y="4793069"/>
                </a:cubicBezTo>
                <a:cubicBezTo>
                  <a:pt x="2138625" y="4790157"/>
                  <a:pt x="2130209" y="4787368"/>
                  <a:pt x="2121162" y="4784859"/>
                </a:cubicBezTo>
                <a:lnTo>
                  <a:pt x="2094401" y="4778344"/>
                </a:lnTo>
                <a:lnTo>
                  <a:pt x="2094882" y="4776919"/>
                </a:lnTo>
                <a:cubicBezTo>
                  <a:pt x="2092677" y="4775558"/>
                  <a:pt x="2089097" y="4774323"/>
                  <a:pt x="2087794" y="4774223"/>
                </a:cubicBezTo>
                <a:cubicBezTo>
                  <a:pt x="2086491" y="4774123"/>
                  <a:pt x="2087466" y="4775159"/>
                  <a:pt x="2094371" y="4778337"/>
                </a:cubicBezTo>
                <a:lnTo>
                  <a:pt x="2094401" y="4778344"/>
                </a:lnTo>
                <a:lnTo>
                  <a:pt x="2093715" y="4780377"/>
                </a:lnTo>
                <a:cubicBezTo>
                  <a:pt x="2089515" y="4780985"/>
                  <a:pt x="2080286" y="4780711"/>
                  <a:pt x="2062375" y="4778549"/>
                </a:cubicBezTo>
                <a:cubicBezTo>
                  <a:pt x="2042674" y="4771181"/>
                  <a:pt x="2014477" y="4774492"/>
                  <a:pt x="1994248" y="4768862"/>
                </a:cubicBezTo>
                <a:cubicBezTo>
                  <a:pt x="1974019" y="4763231"/>
                  <a:pt x="1952871" y="4755713"/>
                  <a:pt x="1937256" y="4751678"/>
                </a:cubicBezTo>
                <a:cubicBezTo>
                  <a:pt x="1907785" y="4744300"/>
                  <a:pt x="1899543" y="4740617"/>
                  <a:pt x="1881810" y="4737737"/>
                </a:cubicBezTo>
                <a:cubicBezTo>
                  <a:pt x="1864077" y="4734858"/>
                  <a:pt x="1845240" y="4734501"/>
                  <a:pt x="1830859" y="4734403"/>
                </a:cubicBezTo>
                <a:cubicBezTo>
                  <a:pt x="1816479" y="4734305"/>
                  <a:pt x="1813540" y="4739700"/>
                  <a:pt x="1795527" y="4737148"/>
                </a:cubicBezTo>
                <a:cubicBezTo>
                  <a:pt x="1766274" y="4729435"/>
                  <a:pt x="1769196" y="4730400"/>
                  <a:pt x="1733366" y="4726150"/>
                </a:cubicBezTo>
                <a:lnTo>
                  <a:pt x="1642377" y="4726617"/>
                </a:lnTo>
                <a:lnTo>
                  <a:pt x="1611957" y="4723904"/>
                </a:lnTo>
                <a:cubicBezTo>
                  <a:pt x="1601202" y="4725929"/>
                  <a:pt x="1590447" y="4714121"/>
                  <a:pt x="1579694" y="4716145"/>
                </a:cubicBezTo>
                <a:lnTo>
                  <a:pt x="1529000" y="4712292"/>
                </a:lnTo>
                <a:cubicBezTo>
                  <a:pt x="1506629" y="4692374"/>
                  <a:pt x="1502551" y="4712551"/>
                  <a:pt x="1486695" y="4707303"/>
                </a:cubicBezTo>
                <a:cubicBezTo>
                  <a:pt x="1459462" y="4696523"/>
                  <a:pt x="1453852" y="4697563"/>
                  <a:pt x="1426366" y="4687718"/>
                </a:cubicBezTo>
                <a:cubicBezTo>
                  <a:pt x="1412560" y="4689453"/>
                  <a:pt x="1397512" y="4684365"/>
                  <a:pt x="1384037" y="4687843"/>
                </a:cubicBezTo>
                <a:lnTo>
                  <a:pt x="1346996" y="4686184"/>
                </a:lnTo>
                <a:lnTo>
                  <a:pt x="1308817" y="4690023"/>
                </a:lnTo>
                <a:lnTo>
                  <a:pt x="1268850" y="4701204"/>
                </a:lnTo>
                <a:cubicBezTo>
                  <a:pt x="1253323" y="4701949"/>
                  <a:pt x="1236826" y="4700974"/>
                  <a:pt x="1218909" y="4697243"/>
                </a:cubicBezTo>
                <a:cubicBezTo>
                  <a:pt x="1204883" y="4695263"/>
                  <a:pt x="1183521" y="4694006"/>
                  <a:pt x="1167081" y="4681108"/>
                </a:cubicBezTo>
                <a:cubicBezTo>
                  <a:pt x="1150641" y="4668210"/>
                  <a:pt x="1027982" y="4656956"/>
                  <a:pt x="1028065" y="4656732"/>
                </a:cubicBezTo>
                <a:cubicBezTo>
                  <a:pt x="997413" y="4653433"/>
                  <a:pt x="998916" y="4666066"/>
                  <a:pt x="983167" y="4667463"/>
                </a:cubicBezTo>
                <a:cubicBezTo>
                  <a:pt x="967418" y="4668859"/>
                  <a:pt x="959283" y="4663456"/>
                  <a:pt x="933575" y="4665113"/>
                </a:cubicBezTo>
                <a:cubicBezTo>
                  <a:pt x="907867" y="4666771"/>
                  <a:pt x="856664" y="4676890"/>
                  <a:pt x="828922" y="4677409"/>
                </a:cubicBezTo>
                <a:cubicBezTo>
                  <a:pt x="808598" y="4677652"/>
                  <a:pt x="807933" y="4665718"/>
                  <a:pt x="785859" y="4661311"/>
                </a:cubicBezTo>
                <a:cubicBezTo>
                  <a:pt x="764346" y="4676275"/>
                  <a:pt x="708123" y="4640980"/>
                  <a:pt x="709519" y="4662282"/>
                </a:cubicBezTo>
                <a:cubicBezTo>
                  <a:pt x="657776" y="4649495"/>
                  <a:pt x="666334" y="4651568"/>
                  <a:pt x="642835" y="4656529"/>
                </a:cubicBezTo>
                <a:lnTo>
                  <a:pt x="617041" y="4662947"/>
                </a:lnTo>
                <a:lnTo>
                  <a:pt x="530174" y="4659157"/>
                </a:lnTo>
                <a:lnTo>
                  <a:pt x="522967" y="4664296"/>
                </a:lnTo>
                <a:lnTo>
                  <a:pt x="505439" y="4665425"/>
                </a:lnTo>
                <a:lnTo>
                  <a:pt x="498947" y="4666124"/>
                </a:lnTo>
                <a:lnTo>
                  <a:pt x="494921" y="4663656"/>
                </a:lnTo>
                <a:cubicBezTo>
                  <a:pt x="492531" y="4662547"/>
                  <a:pt x="490756" y="4662473"/>
                  <a:pt x="489479" y="4664277"/>
                </a:cubicBezTo>
                <a:cubicBezTo>
                  <a:pt x="489277" y="4665254"/>
                  <a:pt x="489077" y="4666231"/>
                  <a:pt x="488876" y="4667208"/>
                </a:cubicBezTo>
                <a:lnTo>
                  <a:pt x="454603" y="4670897"/>
                </a:lnTo>
                <a:lnTo>
                  <a:pt x="208211" y="4676399"/>
                </a:lnTo>
                <a:cubicBezTo>
                  <a:pt x="153499" y="4693629"/>
                  <a:pt x="92158" y="4691047"/>
                  <a:pt x="29399" y="4685637"/>
                </a:cubicBezTo>
                <a:lnTo>
                  <a:pt x="0" y="468311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A80C609D-FA5A-4030-8EE8-78D4606E84DE" descr="IMG_2625.jpg">
            <a:extLst>
              <a:ext uri="{FF2B5EF4-FFF2-40B4-BE49-F238E27FC236}">
                <a16:creationId xmlns:a16="http://schemas.microsoft.com/office/drawing/2014/main" xmlns="" id="{5FD4922D-B389-E664-B68C-EA8418EB6D5A}"/>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 b="12717"/>
          <a:stretch/>
        </p:blipFill>
        <p:spPr bwMode="auto">
          <a:xfrm>
            <a:off x="20" y="10"/>
            <a:ext cx="4044282" cy="4706602"/>
          </a:xfrm>
          <a:custGeom>
            <a:avLst/>
            <a:gdLst/>
            <a:ahLst/>
            <a:cxnLst/>
            <a:rect l="l" t="t" r="r" b="b"/>
            <a:pathLst>
              <a:path w="4044302" h="4706612">
                <a:moveTo>
                  <a:pt x="0" y="0"/>
                </a:moveTo>
                <a:lnTo>
                  <a:pt x="4044302" y="0"/>
                </a:lnTo>
                <a:lnTo>
                  <a:pt x="4044302" y="4683603"/>
                </a:lnTo>
                <a:lnTo>
                  <a:pt x="3973451" y="4677522"/>
                </a:lnTo>
                <a:cubicBezTo>
                  <a:pt x="3942015" y="4675526"/>
                  <a:pt x="3910877" y="4674945"/>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33" name="Freeform: Shape 5132">
            <a:extLst>
              <a:ext uri="{FF2B5EF4-FFF2-40B4-BE49-F238E27FC236}">
                <a16:creationId xmlns:a16="http://schemas.microsoft.com/office/drawing/2014/main" xmlns="" id="{696B4F8D-F261-41C2-B0A1-B0899F667F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35" name="Freeform: Shape 5134">
            <a:extLst>
              <a:ext uri="{FF2B5EF4-FFF2-40B4-BE49-F238E27FC236}">
                <a16:creationId xmlns:a16="http://schemas.microsoft.com/office/drawing/2014/main" xmlns="" id="{A3C7563A-4B20-4E0B-8548-374928B55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25900" y="4774216"/>
            <a:ext cx="7583" cy="4128"/>
          </a:xfrm>
          <a:custGeom>
            <a:avLst/>
            <a:gdLst>
              <a:gd name="connsiteX0" fmla="*/ 495 w 7583"/>
              <a:gd name="connsiteY0" fmla="*/ 7 h 4128"/>
              <a:gd name="connsiteX1" fmla="*/ 7583 w 7583"/>
              <a:gd name="connsiteY1" fmla="*/ 2703 h 4128"/>
              <a:gd name="connsiteX2" fmla="*/ 7102 w 7583"/>
              <a:gd name="connsiteY2" fmla="*/ 4128 h 4128"/>
              <a:gd name="connsiteX3" fmla="*/ 7072 w 7583"/>
              <a:gd name="connsiteY3" fmla="*/ 4121 h 4128"/>
              <a:gd name="connsiteX4" fmla="*/ 495 w 7583"/>
              <a:gd name="connsiteY4" fmla="*/ 7 h 41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83" h="4128">
                <a:moveTo>
                  <a:pt x="495" y="7"/>
                </a:moveTo>
                <a:cubicBezTo>
                  <a:pt x="1798" y="107"/>
                  <a:pt x="5378" y="1342"/>
                  <a:pt x="7583" y="2703"/>
                </a:cubicBezTo>
                <a:lnTo>
                  <a:pt x="7102" y="4128"/>
                </a:lnTo>
                <a:lnTo>
                  <a:pt x="7072" y="4121"/>
                </a:lnTo>
                <a:cubicBezTo>
                  <a:pt x="167" y="943"/>
                  <a:pt x="-808" y="-93"/>
                  <a:pt x="495" y="7"/>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94C2DDCC-B945-4C43-8B3D-A7529FCB792D" descr="IMG_2614.jpg">
            <a:extLst>
              <a:ext uri="{FF2B5EF4-FFF2-40B4-BE49-F238E27FC236}">
                <a16:creationId xmlns:a16="http://schemas.microsoft.com/office/drawing/2014/main" xmlns="" id="{6C61344A-C266-1F85-5DA5-5EEADB00F963}"/>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149" r="19916"/>
          <a:stretch/>
        </p:blipFill>
        <p:spPr bwMode="auto">
          <a:xfrm>
            <a:off x="8118152" y="370899"/>
            <a:ext cx="4073848" cy="5097855"/>
          </a:xfrm>
          <a:custGeom>
            <a:avLst/>
            <a:gdLst/>
            <a:ahLst/>
            <a:cxnLst/>
            <a:rect l="l" t="t" r="r" b="b"/>
            <a:pathLst>
              <a:path w="4073848" h="5097855">
                <a:moveTo>
                  <a:pt x="0" y="0"/>
                </a:moveTo>
                <a:lnTo>
                  <a:pt x="19820" y="5180"/>
                </a:lnTo>
                <a:lnTo>
                  <a:pt x="49402" y="7911"/>
                </a:lnTo>
                <a:cubicBezTo>
                  <a:pt x="58464" y="10327"/>
                  <a:pt x="59058" y="18121"/>
                  <a:pt x="71002" y="17994"/>
                </a:cubicBezTo>
                <a:cubicBezTo>
                  <a:pt x="107266" y="23166"/>
                  <a:pt x="172585" y="27649"/>
                  <a:pt x="221893" y="33346"/>
                </a:cubicBezTo>
                <a:cubicBezTo>
                  <a:pt x="246320" y="29951"/>
                  <a:pt x="281352" y="36453"/>
                  <a:pt x="291482" y="46142"/>
                </a:cubicBezTo>
                <a:cubicBezTo>
                  <a:pt x="303579" y="48837"/>
                  <a:pt x="332739" y="48886"/>
                  <a:pt x="344505" y="46978"/>
                </a:cubicBezTo>
                <a:cubicBezTo>
                  <a:pt x="354949" y="47257"/>
                  <a:pt x="356843" y="50945"/>
                  <a:pt x="370719" y="52379"/>
                </a:cubicBezTo>
                <a:cubicBezTo>
                  <a:pt x="385865" y="55758"/>
                  <a:pt x="418717" y="71770"/>
                  <a:pt x="432980" y="76777"/>
                </a:cubicBezTo>
                <a:cubicBezTo>
                  <a:pt x="447242" y="81784"/>
                  <a:pt x="432737" y="76599"/>
                  <a:pt x="456293" y="82419"/>
                </a:cubicBezTo>
                <a:cubicBezTo>
                  <a:pt x="464698" y="84403"/>
                  <a:pt x="462938" y="92138"/>
                  <a:pt x="481008" y="95827"/>
                </a:cubicBezTo>
                <a:cubicBezTo>
                  <a:pt x="499078" y="99517"/>
                  <a:pt x="539553" y="103782"/>
                  <a:pt x="564714" y="104556"/>
                </a:cubicBezTo>
                <a:cubicBezTo>
                  <a:pt x="592824" y="92037"/>
                  <a:pt x="582974" y="109081"/>
                  <a:pt x="634376" y="93326"/>
                </a:cubicBezTo>
                <a:cubicBezTo>
                  <a:pt x="635698" y="95341"/>
                  <a:pt x="656703" y="94474"/>
                  <a:pt x="678233" y="95822"/>
                </a:cubicBezTo>
                <a:cubicBezTo>
                  <a:pt x="699762" y="97170"/>
                  <a:pt x="745607" y="108465"/>
                  <a:pt x="763555" y="101412"/>
                </a:cubicBezTo>
                <a:lnTo>
                  <a:pt x="921892" y="100673"/>
                </a:lnTo>
                <a:lnTo>
                  <a:pt x="1012783" y="112509"/>
                </a:lnTo>
                <a:cubicBezTo>
                  <a:pt x="1044389" y="114404"/>
                  <a:pt x="1049697" y="123044"/>
                  <a:pt x="1070000" y="119654"/>
                </a:cubicBezTo>
                <a:cubicBezTo>
                  <a:pt x="1104224" y="121839"/>
                  <a:pt x="1082556" y="137881"/>
                  <a:pt x="1122043" y="124964"/>
                </a:cubicBezTo>
                <a:cubicBezTo>
                  <a:pt x="1111251" y="138700"/>
                  <a:pt x="1140599" y="121238"/>
                  <a:pt x="1160906" y="132297"/>
                </a:cubicBezTo>
                <a:cubicBezTo>
                  <a:pt x="1189386" y="124143"/>
                  <a:pt x="1218667" y="134414"/>
                  <a:pt x="1235955" y="135610"/>
                </a:cubicBezTo>
                <a:cubicBezTo>
                  <a:pt x="1253243" y="136806"/>
                  <a:pt x="1239866" y="140567"/>
                  <a:pt x="1264634" y="139474"/>
                </a:cubicBezTo>
                <a:lnTo>
                  <a:pt x="1299612" y="145010"/>
                </a:lnTo>
                <a:cubicBezTo>
                  <a:pt x="1297785" y="140439"/>
                  <a:pt x="1302846" y="141786"/>
                  <a:pt x="1316723" y="142501"/>
                </a:cubicBezTo>
                <a:lnTo>
                  <a:pt x="1353994" y="138427"/>
                </a:lnTo>
                <a:lnTo>
                  <a:pt x="1379571" y="142536"/>
                </a:lnTo>
                <a:cubicBezTo>
                  <a:pt x="1382999" y="142397"/>
                  <a:pt x="1407380" y="137923"/>
                  <a:pt x="1406891" y="134412"/>
                </a:cubicBezTo>
                <a:cubicBezTo>
                  <a:pt x="1433565" y="149140"/>
                  <a:pt x="1436234" y="139888"/>
                  <a:pt x="1463587" y="136134"/>
                </a:cubicBezTo>
                <a:cubicBezTo>
                  <a:pt x="1487038" y="137517"/>
                  <a:pt x="1466824" y="137982"/>
                  <a:pt x="1523495" y="139722"/>
                </a:cubicBezTo>
                <a:cubicBezTo>
                  <a:pt x="1545556" y="155891"/>
                  <a:pt x="1529698" y="128003"/>
                  <a:pt x="1573001" y="150645"/>
                </a:cubicBezTo>
                <a:cubicBezTo>
                  <a:pt x="1575121" y="148880"/>
                  <a:pt x="1601855" y="150499"/>
                  <a:pt x="1615848" y="152274"/>
                </a:cubicBezTo>
                <a:cubicBezTo>
                  <a:pt x="1629840" y="154049"/>
                  <a:pt x="1642482" y="151886"/>
                  <a:pt x="1656958" y="161298"/>
                </a:cubicBezTo>
                <a:cubicBezTo>
                  <a:pt x="1667535" y="164193"/>
                  <a:pt x="1648634" y="159956"/>
                  <a:pt x="1681709" y="164883"/>
                </a:cubicBezTo>
                <a:cubicBezTo>
                  <a:pt x="1714785" y="169810"/>
                  <a:pt x="1822594" y="186492"/>
                  <a:pt x="1855413" y="190858"/>
                </a:cubicBezTo>
                <a:cubicBezTo>
                  <a:pt x="1888232" y="195224"/>
                  <a:pt x="1865150" y="197788"/>
                  <a:pt x="1878624" y="198221"/>
                </a:cubicBezTo>
                <a:cubicBezTo>
                  <a:pt x="1892098" y="198654"/>
                  <a:pt x="1921110" y="191588"/>
                  <a:pt x="1936257" y="193458"/>
                </a:cubicBezTo>
                <a:cubicBezTo>
                  <a:pt x="1955273" y="195364"/>
                  <a:pt x="1958093" y="202665"/>
                  <a:pt x="1969506" y="202296"/>
                </a:cubicBezTo>
                <a:cubicBezTo>
                  <a:pt x="1980059" y="192079"/>
                  <a:pt x="1991264" y="192192"/>
                  <a:pt x="2009543" y="198388"/>
                </a:cubicBezTo>
                <a:cubicBezTo>
                  <a:pt x="2043643" y="201172"/>
                  <a:pt x="2043670" y="190662"/>
                  <a:pt x="2076599" y="192177"/>
                </a:cubicBezTo>
                <a:cubicBezTo>
                  <a:pt x="2091049" y="191598"/>
                  <a:pt x="2098780" y="194892"/>
                  <a:pt x="2122888" y="191618"/>
                </a:cubicBezTo>
                <a:cubicBezTo>
                  <a:pt x="2140054" y="192316"/>
                  <a:pt x="2174542" y="194072"/>
                  <a:pt x="2197782" y="183790"/>
                </a:cubicBezTo>
                <a:cubicBezTo>
                  <a:pt x="2222989" y="182481"/>
                  <a:pt x="2204683" y="182017"/>
                  <a:pt x="2232194" y="184607"/>
                </a:cubicBezTo>
                <a:cubicBezTo>
                  <a:pt x="2265802" y="185125"/>
                  <a:pt x="2279792" y="178894"/>
                  <a:pt x="2299212" y="180376"/>
                </a:cubicBezTo>
                <a:cubicBezTo>
                  <a:pt x="2311858" y="176121"/>
                  <a:pt x="2297536" y="181192"/>
                  <a:pt x="2346142" y="175851"/>
                </a:cubicBezTo>
                <a:cubicBezTo>
                  <a:pt x="2365406" y="185310"/>
                  <a:pt x="2381884" y="172374"/>
                  <a:pt x="2398368" y="174412"/>
                </a:cubicBezTo>
                <a:cubicBezTo>
                  <a:pt x="2424509" y="173378"/>
                  <a:pt x="2488760" y="173491"/>
                  <a:pt x="2512594" y="172027"/>
                </a:cubicBezTo>
                <a:cubicBezTo>
                  <a:pt x="2536428" y="170563"/>
                  <a:pt x="2511059" y="168382"/>
                  <a:pt x="2541375" y="165630"/>
                </a:cubicBezTo>
                <a:cubicBezTo>
                  <a:pt x="2597211" y="177879"/>
                  <a:pt x="2628371" y="155834"/>
                  <a:pt x="2684883" y="153136"/>
                </a:cubicBezTo>
                <a:cubicBezTo>
                  <a:pt x="2719188" y="136064"/>
                  <a:pt x="2743499" y="153798"/>
                  <a:pt x="2781009" y="140733"/>
                </a:cubicBezTo>
                <a:cubicBezTo>
                  <a:pt x="2806393" y="136738"/>
                  <a:pt x="2810080" y="140555"/>
                  <a:pt x="2824377" y="138690"/>
                </a:cubicBezTo>
                <a:cubicBezTo>
                  <a:pt x="2838674" y="136825"/>
                  <a:pt x="2854799" y="132329"/>
                  <a:pt x="2866792" y="129542"/>
                </a:cubicBezTo>
                <a:cubicBezTo>
                  <a:pt x="2873210" y="133180"/>
                  <a:pt x="2923100" y="126770"/>
                  <a:pt x="2921948" y="121966"/>
                </a:cubicBezTo>
                <a:cubicBezTo>
                  <a:pt x="2929361" y="123612"/>
                  <a:pt x="2949852" y="129984"/>
                  <a:pt x="2952165" y="122378"/>
                </a:cubicBezTo>
                <a:cubicBezTo>
                  <a:pt x="2990011" y="122297"/>
                  <a:pt x="3011272" y="121230"/>
                  <a:pt x="3044378" y="131368"/>
                </a:cubicBezTo>
                <a:cubicBezTo>
                  <a:pt x="3067906" y="135145"/>
                  <a:pt x="3051474" y="133118"/>
                  <a:pt x="3066117" y="135515"/>
                </a:cubicBezTo>
                <a:cubicBezTo>
                  <a:pt x="3080761" y="137912"/>
                  <a:pt x="3105156" y="133618"/>
                  <a:pt x="3129038" y="133048"/>
                </a:cubicBezTo>
                <a:cubicBezTo>
                  <a:pt x="3153252" y="133180"/>
                  <a:pt x="3181464" y="137262"/>
                  <a:pt x="3199396" y="138690"/>
                </a:cubicBezTo>
                <a:cubicBezTo>
                  <a:pt x="3217327" y="140118"/>
                  <a:pt x="3221605" y="139775"/>
                  <a:pt x="3236626" y="141617"/>
                </a:cubicBezTo>
                <a:cubicBezTo>
                  <a:pt x="3261693" y="138167"/>
                  <a:pt x="3282756" y="139985"/>
                  <a:pt x="3301529" y="147360"/>
                </a:cubicBezTo>
                <a:cubicBezTo>
                  <a:pt x="3316136" y="149253"/>
                  <a:pt x="3308650" y="153562"/>
                  <a:pt x="3319466" y="155359"/>
                </a:cubicBezTo>
                <a:cubicBezTo>
                  <a:pt x="3330283" y="157156"/>
                  <a:pt x="3337180" y="149032"/>
                  <a:pt x="3366431" y="150998"/>
                </a:cubicBezTo>
                <a:cubicBezTo>
                  <a:pt x="3376837" y="151395"/>
                  <a:pt x="3376489" y="159016"/>
                  <a:pt x="3398712" y="160121"/>
                </a:cubicBezTo>
                <a:cubicBezTo>
                  <a:pt x="3420936" y="161226"/>
                  <a:pt x="3510291" y="165983"/>
                  <a:pt x="3542998" y="167155"/>
                </a:cubicBezTo>
                <a:cubicBezTo>
                  <a:pt x="3575704" y="168327"/>
                  <a:pt x="3562463" y="165109"/>
                  <a:pt x="3578141" y="164774"/>
                </a:cubicBezTo>
                <a:cubicBezTo>
                  <a:pt x="3593820" y="164439"/>
                  <a:pt x="3612368" y="156036"/>
                  <a:pt x="3637070" y="165143"/>
                </a:cubicBezTo>
                <a:cubicBezTo>
                  <a:pt x="3655547" y="160298"/>
                  <a:pt x="3656022" y="171417"/>
                  <a:pt x="3676510" y="174285"/>
                </a:cubicBezTo>
                <a:cubicBezTo>
                  <a:pt x="3687814" y="178343"/>
                  <a:pt x="3701962" y="177166"/>
                  <a:pt x="3711295" y="179965"/>
                </a:cubicBezTo>
                <a:cubicBezTo>
                  <a:pt x="3720627" y="182764"/>
                  <a:pt x="3728005" y="183268"/>
                  <a:pt x="3734909" y="186315"/>
                </a:cubicBezTo>
                <a:cubicBezTo>
                  <a:pt x="3741813" y="189362"/>
                  <a:pt x="3743912" y="195469"/>
                  <a:pt x="3752716" y="198247"/>
                </a:cubicBezTo>
                <a:cubicBezTo>
                  <a:pt x="3761521" y="201025"/>
                  <a:pt x="3775291" y="205915"/>
                  <a:pt x="3785338" y="207746"/>
                </a:cubicBezTo>
                <a:cubicBezTo>
                  <a:pt x="3795386" y="209577"/>
                  <a:pt x="3793861" y="206743"/>
                  <a:pt x="3813002" y="209235"/>
                </a:cubicBezTo>
                <a:cubicBezTo>
                  <a:pt x="3844203" y="214556"/>
                  <a:pt x="3872302" y="218411"/>
                  <a:pt x="3907394" y="217935"/>
                </a:cubicBezTo>
                <a:cubicBezTo>
                  <a:pt x="3913972" y="227642"/>
                  <a:pt x="3924446" y="223236"/>
                  <a:pt x="3938455" y="218099"/>
                </a:cubicBezTo>
                <a:cubicBezTo>
                  <a:pt x="3964643" y="225179"/>
                  <a:pt x="4008872" y="230664"/>
                  <a:pt x="4053670" y="246493"/>
                </a:cubicBezTo>
                <a:cubicBezTo>
                  <a:pt x="4060026" y="249727"/>
                  <a:pt x="4064731" y="252068"/>
                  <a:pt x="4068686" y="253851"/>
                </a:cubicBezTo>
                <a:lnTo>
                  <a:pt x="4073848" y="255820"/>
                </a:lnTo>
                <a:lnTo>
                  <a:pt x="4073848" y="5096562"/>
                </a:lnTo>
                <a:lnTo>
                  <a:pt x="4062380" y="5097855"/>
                </a:lnTo>
                <a:cubicBezTo>
                  <a:pt x="4057192" y="5097055"/>
                  <a:pt x="4053199" y="5094472"/>
                  <a:pt x="4049820" y="5089388"/>
                </a:cubicBezTo>
                <a:cubicBezTo>
                  <a:pt x="4009878" y="5087267"/>
                  <a:pt x="3968705" y="5061632"/>
                  <a:pt x="3943125" y="5073727"/>
                </a:cubicBezTo>
                <a:cubicBezTo>
                  <a:pt x="3944749" y="5052314"/>
                  <a:pt x="3930432" y="5060350"/>
                  <a:pt x="3902578" y="5055197"/>
                </a:cubicBezTo>
                <a:cubicBezTo>
                  <a:pt x="3882656" y="5049199"/>
                  <a:pt x="3839627" y="5036588"/>
                  <a:pt x="3823591" y="5030823"/>
                </a:cubicBezTo>
                <a:cubicBezTo>
                  <a:pt x="3807556" y="5025058"/>
                  <a:pt x="3795270" y="5029266"/>
                  <a:pt x="3779178" y="5023718"/>
                </a:cubicBezTo>
                <a:cubicBezTo>
                  <a:pt x="3786402" y="5005404"/>
                  <a:pt x="3690441" y="5017899"/>
                  <a:pt x="3727041" y="5004453"/>
                </a:cubicBezTo>
                <a:cubicBezTo>
                  <a:pt x="3699629" y="4993542"/>
                  <a:pt x="3709708" y="4998999"/>
                  <a:pt x="3695215" y="5003935"/>
                </a:cubicBezTo>
                <a:cubicBezTo>
                  <a:pt x="3660744" y="4999180"/>
                  <a:pt x="3657695" y="4997754"/>
                  <a:pt x="3617918" y="5002257"/>
                </a:cubicBezTo>
                <a:cubicBezTo>
                  <a:pt x="3600258" y="5001551"/>
                  <a:pt x="3594004" y="4999083"/>
                  <a:pt x="3578292" y="4997633"/>
                </a:cubicBezTo>
                <a:cubicBezTo>
                  <a:pt x="3562580" y="4996183"/>
                  <a:pt x="3553912" y="4997238"/>
                  <a:pt x="3523647" y="4993560"/>
                </a:cubicBezTo>
                <a:cubicBezTo>
                  <a:pt x="3499709" y="4988949"/>
                  <a:pt x="3482330" y="4990238"/>
                  <a:pt x="3462999" y="4987582"/>
                </a:cubicBezTo>
                <a:cubicBezTo>
                  <a:pt x="3443667" y="4984927"/>
                  <a:pt x="3431887" y="4980755"/>
                  <a:pt x="3407661" y="4977626"/>
                </a:cubicBezTo>
                <a:cubicBezTo>
                  <a:pt x="3386862" y="4968882"/>
                  <a:pt x="3308417" y="4989840"/>
                  <a:pt x="3292705" y="4963636"/>
                </a:cubicBezTo>
                <a:cubicBezTo>
                  <a:pt x="3235824" y="4968918"/>
                  <a:pt x="3219730" y="4958334"/>
                  <a:pt x="3172975" y="4953691"/>
                </a:cubicBezTo>
                <a:cubicBezTo>
                  <a:pt x="3127763" y="4948837"/>
                  <a:pt x="3122071" y="4951787"/>
                  <a:pt x="3074842" y="4939189"/>
                </a:cubicBezTo>
                <a:cubicBezTo>
                  <a:pt x="3037951" y="4926629"/>
                  <a:pt x="3018156" y="4922664"/>
                  <a:pt x="2975114" y="4919945"/>
                </a:cubicBezTo>
                <a:cubicBezTo>
                  <a:pt x="2971916" y="4927359"/>
                  <a:pt x="2920569" y="4912496"/>
                  <a:pt x="2912264" y="4910306"/>
                </a:cubicBezTo>
                <a:cubicBezTo>
                  <a:pt x="2913215" y="4915182"/>
                  <a:pt x="2886096" y="4917324"/>
                  <a:pt x="2879068" y="4913219"/>
                </a:cubicBezTo>
                <a:cubicBezTo>
                  <a:pt x="2816888" y="4916083"/>
                  <a:pt x="2797908" y="4934735"/>
                  <a:pt x="2751306" y="4924939"/>
                </a:cubicBezTo>
                <a:cubicBezTo>
                  <a:pt x="2714930" y="4924870"/>
                  <a:pt x="2716667" y="4934409"/>
                  <a:pt x="2664406" y="4934300"/>
                </a:cubicBezTo>
                <a:cubicBezTo>
                  <a:pt x="2642420" y="4938458"/>
                  <a:pt x="2649006" y="4930226"/>
                  <a:pt x="2621651" y="4930533"/>
                </a:cubicBezTo>
                <a:cubicBezTo>
                  <a:pt x="2586738" y="4948131"/>
                  <a:pt x="2549613" y="4936664"/>
                  <a:pt x="2500282" y="4936142"/>
                </a:cubicBezTo>
                <a:cubicBezTo>
                  <a:pt x="2439944" y="4934837"/>
                  <a:pt x="2389504" y="4942093"/>
                  <a:pt x="2337000" y="4934320"/>
                </a:cubicBezTo>
                <a:cubicBezTo>
                  <a:pt x="2317698" y="4940567"/>
                  <a:pt x="2291907" y="4948971"/>
                  <a:pt x="2270703" y="4938111"/>
                </a:cubicBezTo>
                <a:cubicBezTo>
                  <a:pt x="2215033" y="4939841"/>
                  <a:pt x="2221532" y="4944790"/>
                  <a:pt x="2200316" y="4938470"/>
                </a:cubicBezTo>
                <a:cubicBezTo>
                  <a:pt x="2158078" y="4940893"/>
                  <a:pt x="2164891" y="4935351"/>
                  <a:pt x="2126710" y="4932347"/>
                </a:cubicBezTo>
                <a:cubicBezTo>
                  <a:pt x="2095620" y="4927728"/>
                  <a:pt x="2111086" y="4928153"/>
                  <a:pt x="2082324" y="4927593"/>
                </a:cubicBezTo>
                <a:cubicBezTo>
                  <a:pt x="2055130" y="4936130"/>
                  <a:pt x="2036508" y="4925578"/>
                  <a:pt x="2029206" y="4923365"/>
                </a:cubicBezTo>
                <a:cubicBezTo>
                  <a:pt x="2003508" y="4924806"/>
                  <a:pt x="1965456" y="4913048"/>
                  <a:pt x="1969765" y="4928228"/>
                </a:cubicBezTo>
                <a:cubicBezTo>
                  <a:pt x="1933670" y="4907655"/>
                  <a:pt x="1935015" y="4928539"/>
                  <a:pt x="1896446" y="4923240"/>
                </a:cubicBezTo>
                <a:cubicBezTo>
                  <a:pt x="1876120" y="4915707"/>
                  <a:pt x="1849790" y="4911657"/>
                  <a:pt x="1837029" y="4921066"/>
                </a:cubicBezTo>
                <a:cubicBezTo>
                  <a:pt x="1759478" y="4909120"/>
                  <a:pt x="1806390" y="4905512"/>
                  <a:pt x="1727326" y="4892968"/>
                </a:cubicBezTo>
                <a:cubicBezTo>
                  <a:pt x="1686312" y="4886651"/>
                  <a:pt x="1625466" y="4884219"/>
                  <a:pt x="1593578" y="4875201"/>
                </a:cubicBezTo>
                <a:cubicBezTo>
                  <a:pt x="1561690" y="4866183"/>
                  <a:pt x="1553872" y="4870257"/>
                  <a:pt x="1529199" y="4863739"/>
                </a:cubicBezTo>
                <a:cubicBezTo>
                  <a:pt x="1504527" y="4857222"/>
                  <a:pt x="1472957" y="4856729"/>
                  <a:pt x="1453102" y="4853389"/>
                </a:cubicBezTo>
                <a:cubicBezTo>
                  <a:pt x="1433246" y="4850048"/>
                  <a:pt x="1412604" y="4842097"/>
                  <a:pt x="1410062" y="4843700"/>
                </a:cubicBezTo>
                <a:cubicBezTo>
                  <a:pt x="1370061" y="4835203"/>
                  <a:pt x="1358114" y="4845698"/>
                  <a:pt x="1334230" y="4827940"/>
                </a:cubicBezTo>
                <a:cubicBezTo>
                  <a:pt x="1313790" y="4825698"/>
                  <a:pt x="1309169" y="4823751"/>
                  <a:pt x="1287424" y="4823328"/>
                </a:cubicBezTo>
                <a:cubicBezTo>
                  <a:pt x="1265680" y="4822905"/>
                  <a:pt x="1234048" y="4825438"/>
                  <a:pt x="1203760" y="4825401"/>
                </a:cubicBezTo>
                <a:cubicBezTo>
                  <a:pt x="1172376" y="4827120"/>
                  <a:pt x="1171591" y="4843575"/>
                  <a:pt x="1142353" y="4826911"/>
                </a:cubicBezTo>
                <a:cubicBezTo>
                  <a:pt x="1142648" y="4830450"/>
                  <a:pt x="1127453" y="4831600"/>
                  <a:pt x="1123543" y="4831484"/>
                </a:cubicBezTo>
                <a:lnTo>
                  <a:pt x="1092581" y="4833192"/>
                </a:lnTo>
                <a:lnTo>
                  <a:pt x="1089970" y="4827604"/>
                </a:lnTo>
                <a:cubicBezTo>
                  <a:pt x="1078405" y="4825299"/>
                  <a:pt x="1058546" y="4830811"/>
                  <a:pt x="1046990" y="4831800"/>
                </a:cubicBezTo>
                <a:lnTo>
                  <a:pt x="1020627" y="4833537"/>
                </a:lnTo>
                <a:lnTo>
                  <a:pt x="1010602" y="4832752"/>
                </a:lnTo>
                <a:lnTo>
                  <a:pt x="1006327" y="4832812"/>
                </a:lnTo>
                <a:lnTo>
                  <a:pt x="995285" y="4828639"/>
                </a:lnTo>
                <a:cubicBezTo>
                  <a:pt x="985016" y="4827594"/>
                  <a:pt x="977337" y="4820880"/>
                  <a:pt x="971197" y="4819859"/>
                </a:cubicBezTo>
                <a:cubicBezTo>
                  <a:pt x="965058" y="4818838"/>
                  <a:pt x="963247" y="4826590"/>
                  <a:pt x="958444" y="4822516"/>
                </a:cubicBezTo>
                <a:cubicBezTo>
                  <a:pt x="964528" y="4819545"/>
                  <a:pt x="954985" y="4817124"/>
                  <a:pt x="950776" y="4814966"/>
                </a:cubicBezTo>
                <a:lnTo>
                  <a:pt x="912589" y="4812307"/>
                </a:lnTo>
                <a:cubicBezTo>
                  <a:pt x="866435" y="4815189"/>
                  <a:pt x="882762" y="4802056"/>
                  <a:pt x="868646" y="4810372"/>
                </a:cubicBezTo>
                <a:cubicBezTo>
                  <a:pt x="833647" y="4816986"/>
                  <a:pt x="825964" y="4816964"/>
                  <a:pt x="813484" y="4815448"/>
                </a:cubicBezTo>
                <a:cubicBezTo>
                  <a:pt x="774068" y="4820782"/>
                  <a:pt x="767891" y="4822976"/>
                  <a:pt x="717218" y="4827378"/>
                </a:cubicBezTo>
                <a:cubicBezTo>
                  <a:pt x="688925" y="4839908"/>
                  <a:pt x="680839" y="4840723"/>
                  <a:pt x="659409" y="4845952"/>
                </a:cubicBezTo>
                <a:cubicBezTo>
                  <a:pt x="633011" y="4854112"/>
                  <a:pt x="639997" y="4860055"/>
                  <a:pt x="607917" y="4863927"/>
                </a:cubicBezTo>
                <a:cubicBezTo>
                  <a:pt x="591636" y="4868226"/>
                  <a:pt x="579429" y="4878384"/>
                  <a:pt x="569284" y="4882117"/>
                </a:cubicBezTo>
                <a:cubicBezTo>
                  <a:pt x="559139" y="4885850"/>
                  <a:pt x="555067" y="4884639"/>
                  <a:pt x="537968" y="4887374"/>
                </a:cubicBezTo>
                <a:cubicBezTo>
                  <a:pt x="526595" y="4886448"/>
                  <a:pt x="489777" y="4886423"/>
                  <a:pt x="482916" y="4888156"/>
                </a:cubicBezTo>
                <a:cubicBezTo>
                  <a:pt x="463365" y="4898273"/>
                  <a:pt x="445824" y="4886936"/>
                  <a:pt x="411637" y="4886771"/>
                </a:cubicBezTo>
                <a:lnTo>
                  <a:pt x="371262" y="4888142"/>
                </a:lnTo>
                <a:cubicBezTo>
                  <a:pt x="363928" y="4882747"/>
                  <a:pt x="306156" y="4880831"/>
                  <a:pt x="302060" y="4873520"/>
                </a:cubicBezTo>
                <a:cubicBezTo>
                  <a:pt x="280888" y="4866176"/>
                  <a:pt x="280811" y="4847663"/>
                  <a:pt x="248012" y="4840618"/>
                </a:cubicBezTo>
                <a:cubicBezTo>
                  <a:pt x="230331" y="4833575"/>
                  <a:pt x="240156" y="4851312"/>
                  <a:pt x="195979" y="4831260"/>
                </a:cubicBezTo>
                <a:cubicBezTo>
                  <a:pt x="165972" y="4807991"/>
                  <a:pt x="63439" y="4789506"/>
                  <a:pt x="10733" y="4758959"/>
                </a:cubicBezTo>
                <a:lnTo>
                  <a:pt x="0" y="4750844"/>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5373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2" name="Rectangle 6171">
            <a:extLst>
              <a:ext uri="{FF2B5EF4-FFF2-40B4-BE49-F238E27FC236}">
                <a16:creationId xmlns:a16="http://schemas.microsoft.com/office/drawing/2014/main" xmlns="" id="{3B47FC9C-2ED3-4100-A4EF-E8CDFEE106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10" name="57F8F49F-2489-410C-A86C-D08920AD8D52" descr="IMG_3836.JPG">
            <a:extLst>
              <a:ext uri="{FF2B5EF4-FFF2-40B4-BE49-F238E27FC236}">
                <a16:creationId xmlns:a16="http://schemas.microsoft.com/office/drawing/2014/main" xmlns="" id="{CAF43358-765B-E839-6446-A67549D80AA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4688" y="555625"/>
            <a:ext cx="6203950" cy="46291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D71F7BF2-74B9-432E-961C-62C58DF1D554" descr="IMG_2663.jpg">
            <a:extLst>
              <a:ext uri="{FF2B5EF4-FFF2-40B4-BE49-F238E27FC236}">
                <a16:creationId xmlns:a16="http://schemas.microsoft.com/office/drawing/2014/main" xmlns="" id="{D3A5E8E1-A138-A90B-1657-2D87C37FAA6F}"/>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18780" r="-3" b="18779"/>
          <a:stretch/>
        </p:blipFill>
        <p:spPr bwMode="auto">
          <a:xfrm>
            <a:off x="6953250" y="555625"/>
            <a:ext cx="3016250" cy="13731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8" name="21308086-ED3A-4900-87F9-00578E853201" descr="IMG_2659.jpg">
            <a:extLst>
              <a:ext uri="{FF2B5EF4-FFF2-40B4-BE49-F238E27FC236}">
                <a16:creationId xmlns:a16="http://schemas.microsoft.com/office/drawing/2014/main" xmlns="" id="{31E8DEB4-0EEC-882D-E6F7-F26F6D9F368E}"/>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9940" b="44938"/>
          <a:stretch/>
        </p:blipFill>
        <p:spPr bwMode="auto">
          <a:xfrm>
            <a:off x="10042525" y="555625"/>
            <a:ext cx="1471613" cy="6492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69507F47-D0AA-41FA-91A3-5F07C993261C" descr="IMG_2672.jpg">
            <a:extLst>
              <a:ext uri="{FF2B5EF4-FFF2-40B4-BE49-F238E27FC236}">
                <a16:creationId xmlns:a16="http://schemas.microsoft.com/office/drawing/2014/main" xmlns="" id="{1E92FEFA-D341-151E-DE13-0DD97F565636}"/>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t="17404" r="-3" b="20155"/>
          <a:stretch/>
        </p:blipFill>
        <p:spPr bwMode="auto">
          <a:xfrm>
            <a:off x="10042525" y="1279525"/>
            <a:ext cx="1471613" cy="6492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6" name="4C3C84D1-F2EF-486F-B0A8-B363B34EB260" descr="IMG_2653.jpg">
            <a:extLst>
              <a:ext uri="{FF2B5EF4-FFF2-40B4-BE49-F238E27FC236}">
                <a16:creationId xmlns:a16="http://schemas.microsoft.com/office/drawing/2014/main" xmlns="" id="{13B09034-F0BB-39E3-7BEC-F0DCC2F0D1D0}"/>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0969" b="43908"/>
          <a:stretch/>
        </p:blipFill>
        <p:spPr bwMode="auto">
          <a:xfrm>
            <a:off x="6953250" y="2001838"/>
            <a:ext cx="4562475" cy="20970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09" name="3B304432-7963-499C-BDF9-872BAF6EFB20" descr="IMG_3838.JPG">
            <a:extLst>
              <a:ext uri="{FF2B5EF4-FFF2-40B4-BE49-F238E27FC236}">
                <a16:creationId xmlns:a16="http://schemas.microsoft.com/office/drawing/2014/main" xmlns="" id="{1FFFB9B7-F18E-F276-3586-BE983ADD8554}"/>
              </a:ext>
            </a:extLst>
          </p:cNvPr>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t="21857" r="2" b="15704"/>
          <a:stretch/>
        </p:blipFill>
        <p:spPr bwMode="auto">
          <a:xfrm>
            <a:off x="6953250" y="4175125"/>
            <a:ext cx="2241550" cy="10096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7" name="AFCA6BA3-CCB8-493B-9749-CB3A4DDEDDA3" descr="IMG_2654.jpg">
            <a:extLst>
              <a:ext uri="{FF2B5EF4-FFF2-40B4-BE49-F238E27FC236}">
                <a16:creationId xmlns:a16="http://schemas.microsoft.com/office/drawing/2014/main" xmlns="" id="{2C772A51-D0B1-3937-BA81-66AD3CA2206B}"/>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t="19854" r="-3" b="17705"/>
          <a:stretch/>
        </p:blipFill>
        <p:spPr bwMode="auto">
          <a:xfrm>
            <a:off x="9267825" y="4175125"/>
            <a:ext cx="2246313" cy="10096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7AE983FF-8999-3655-F23C-97D9D091A0FA}"/>
              </a:ext>
            </a:extLst>
          </p:cNvPr>
          <p:cNvSpPr>
            <a:spLocks noGrp="1"/>
          </p:cNvSpPr>
          <p:nvPr>
            <p:ph type="title"/>
          </p:nvPr>
        </p:nvSpPr>
        <p:spPr>
          <a:xfrm>
            <a:off x="838200" y="5358141"/>
            <a:ext cx="10515600" cy="942664"/>
          </a:xfrm>
        </p:spPr>
        <p:txBody>
          <a:bodyPr vert="horz" lIns="91440" tIns="45720" rIns="91440" bIns="45720" rtlCol="0">
            <a:normAutofit/>
          </a:bodyPr>
          <a:lstStyle/>
          <a:p>
            <a:pPr algn="ctr"/>
            <a:r>
              <a:rPr lang="en-US" sz="2900" kern="1200">
                <a:latin typeface="+mj-lt"/>
                <a:ea typeface="+mj-ea"/>
                <a:cs typeface="+mj-cs"/>
              </a:rPr>
              <a:t>Rowing with Cromarty Community Rowing Club, Young people enjoy their show &amp; row session’s </a:t>
            </a:r>
          </a:p>
        </p:txBody>
      </p:sp>
    </p:spTree>
    <p:extLst>
      <p:ext uri="{BB962C8B-B14F-4D97-AF65-F5344CB8AC3E}">
        <p14:creationId xmlns:p14="http://schemas.microsoft.com/office/powerpoint/2010/main" xmlns="" val="418159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5" name="Rectangle 2064">
            <a:extLst>
              <a:ext uri="{FF2B5EF4-FFF2-40B4-BE49-F238E27FC236}">
                <a16:creationId xmlns:a16="http://schemas.microsoft.com/office/drawing/2014/main" xmlns="" id="{75BDD038-F345-433A-B715-30DEEC1529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xmlns="" id="{0B89AF2A-4ED1-4E6B-907C-ED98F10E75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F2BA0B16-C37B-BDD0-9D26-8248AC818538}"/>
              </a:ext>
            </a:extLst>
          </p:cNvPr>
          <p:cNvSpPr>
            <a:spLocks noGrp="1"/>
          </p:cNvSpPr>
          <p:nvPr>
            <p:ph type="title"/>
          </p:nvPr>
        </p:nvSpPr>
        <p:spPr>
          <a:xfrm>
            <a:off x="924233" y="5073445"/>
            <a:ext cx="6857999" cy="770719"/>
          </a:xfrm>
        </p:spPr>
        <p:txBody>
          <a:bodyPr vert="horz" lIns="91440" tIns="45720" rIns="91440" bIns="45720" rtlCol="0" anchor="b">
            <a:normAutofit/>
          </a:bodyPr>
          <a:lstStyle/>
          <a:p>
            <a:r>
              <a:rPr lang="en-US" sz="1400" kern="1200" dirty="0">
                <a:solidFill>
                  <a:schemeClr val="tx1"/>
                </a:solidFill>
                <a:latin typeface="+mj-lt"/>
                <a:ea typeface="+mj-ea"/>
                <a:cs typeface="+mj-cs"/>
              </a:rPr>
              <a:t>THE FOOD - with funding from HC </a:t>
            </a:r>
            <a:r>
              <a:rPr lang="en-US" sz="1400" dirty="0"/>
              <a:t>Cost of Living Funding  All </a:t>
            </a:r>
            <a:r>
              <a:rPr lang="en-US" sz="1400" kern="1200" dirty="0">
                <a:solidFill>
                  <a:schemeClr val="tx1"/>
                </a:solidFill>
                <a:latin typeface="+mj-lt"/>
                <a:ea typeface="+mj-ea"/>
                <a:cs typeface="+mj-cs"/>
              </a:rPr>
              <a:t>participant were enjoyed a range of hot, cold meals along with a range of healthy wholesome snacks – Young People tell us the food is one of the BEST parts about attending our activities </a:t>
            </a:r>
          </a:p>
        </p:txBody>
      </p:sp>
      <p:pic>
        <p:nvPicPr>
          <p:cNvPr id="2051" name="C3BB2114-03B4-4E9D-9EA0-6780B4DC25AE" descr="IMG_2733.jpg">
            <a:extLst>
              <a:ext uri="{FF2B5EF4-FFF2-40B4-BE49-F238E27FC236}">
                <a16:creationId xmlns:a16="http://schemas.microsoft.com/office/drawing/2014/main" xmlns="" id="{BBDC2922-6220-F1F5-F4D1-453CE85B9A28}"/>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0118" r="1278"/>
          <a:stretch/>
        </p:blipFill>
        <p:spPr bwMode="auto">
          <a:xfrm>
            <a:off x="3057846" y="-13662"/>
            <a:ext cx="3067990" cy="4616794"/>
          </a:xfrm>
          <a:custGeom>
            <a:avLst/>
            <a:gdLst/>
            <a:ahLst/>
            <a:cxnLst/>
            <a:rect l="l" t="t" r="r" b="b"/>
            <a:pathLst>
              <a:path w="3067990" h="4616794">
                <a:moveTo>
                  <a:pt x="0" y="0"/>
                </a:moveTo>
                <a:lnTo>
                  <a:pt x="3067990" y="0"/>
                </a:lnTo>
                <a:lnTo>
                  <a:pt x="3067990" y="4616421"/>
                </a:lnTo>
                <a:lnTo>
                  <a:pt x="3000906" y="4616794"/>
                </a:lnTo>
                <a:lnTo>
                  <a:pt x="2972250" y="4614025"/>
                </a:lnTo>
                <a:cubicBezTo>
                  <a:pt x="2962120" y="4616092"/>
                  <a:pt x="2951989" y="4604037"/>
                  <a:pt x="2941859" y="4606104"/>
                </a:cubicBezTo>
                <a:lnTo>
                  <a:pt x="2894107" y="4602170"/>
                </a:lnTo>
                <a:cubicBezTo>
                  <a:pt x="2873034" y="4581836"/>
                  <a:pt x="2869193" y="4602435"/>
                  <a:pt x="2854257" y="4597077"/>
                </a:cubicBezTo>
                <a:cubicBezTo>
                  <a:pt x="2828604" y="4586072"/>
                  <a:pt x="2823319" y="4587134"/>
                  <a:pt x="2797428" y="4577083"/>
                </a:cubicBezTo>
                <a:cubicBezTo>
                  <a:pt x="2784423" y="4578854"/>
                  <a:pt x="2770248" y="4573660"/>
                  <a:pt x="2757555" y="4577211"/>
                </a:cubicBezTo>
                <a:lnTo>
                  <a:pt x="2722664" y="4575516"/>
                </a:lnTo>
                <a:lnTo>
                  <a:pt x="2686700" y="4579436"/>
                </a:lnTo>
                <a:lnTo>
                  <a:pt x="2649051" y="4590851"/>
                </a:lnTo>
                <a:cubicBezTo>
                  <a:pt x="2634424" y="4591611"/>
                  <a:pt x="2618884" y="4590616"/>
                  <a:pt x="2602008" y="4586807"/>
                </a:cubicBezTo>
                <a:cubicBezTo>
                  <a:pt x="2588795" y="4584785"/>
                  <a:pt x="2590198" y="4581679"/>
                  <a:pt x="2553187" y="4576612"/>
                </a:cubicBezTo>
                <a:cubicBezTo>
                  <a:pt x="2516176" y="4571544"/>
                  <a:pt x="2419368" y="4560523"/>
                  <a:pt x="2379944" y="4556404"/>
                </a:cubicBezTo>
                <a:cubicBezTo>
                  <a:pt x="2340520" y="4552286"/>
                  <a:pt x="2355516" y="4555975"/>
                  <a:pt x="2333229" y="4554006"/>
                </a:cubicBezTo>
                <a:cubicBezTo>
                  <a:pt x="2310943" y="4552037"/>
                  <a:pt x="2272361" y="4544062"/>
                  <a:pt x="2246228" y="4544592"/>
                </a:cubicBezTo>
                <a:cubicBezTo>
                  <a:pt x="2227084" y="4544840"/>
                  <a:pt x="2214877" y="4554623"/>
                  <a:pt x="2194084" y="4550124"/>
                </a:cubicBezTo>
                <a:cubicBezTo>
                  <a:pt x="2173819" y="4565400"/>
                  <a:pt x="2120858" y="4529368"/>
                  <a:pt x="2122173" y="4551115"/>
                </a:cubicBezTo>
                <a:cubicBezTo>
                  <a:pt x="2103245" y="4538654"/>
                  <a:pt x="2081494" y="4540178"/>
                  <a:pt x="2059358" y="4545242"/>
                </a:cubicBezTo>
                <a:lnTo>
                  <a:pt x="2035061" y="4551794"/>
                </a:lnTo>
                <a:lnTo>
                  <a:pt x="1953233" y="4547925"/>
                </a:lnTo>
                <a:lnTo>
                  <a:pt x="1946445" y="4553172"/>
                </a:lnTo>
                <a:lnTo>
                  <a:pt x="1929934" y="4554324"/>
                </a:lnTo>
                <a:lnTo>
                  <a:pt x="1923819" y="4555038"/>
                </a:lnTo>
                <a:lnTo>
                  <a:pt x="1920026" y="4552518"/>
                </a:lnTo>
                <a:cubicBezTo>
                  <a:pt x="1917776" y="4551386"/>
                  <a:pt x="1916103" y="4551310"/>
                  <a:pt x="1914899" y="4553152"/>
                </a:cubicBezTo>
                <a:cubicBezTo>
                  <a:pt x="1914710" y="4554150"/>
                  <a:pt x="1914522" y="4555147"/>
                  <a:pt x="1914332" y="4556144"/>
                </a:cubicBezTo>
                <a:lnTo>
                  <a:pt x="1882048" y="4559910"/>
                </a:lnTo>
                <a:lnTo>
                  <a:pt x="1649952" y="4565527"/>
                </a:lnTo>
                <a:cubicBezTo>
                  <a:pt x="1546877" y="4600708"/>
                  <a:pt x="1418821" y="4554985"/>
                  <a:pt x="1305072" y="4567061"/>
                </a:cubicBezTo>
                <a:cubicBezTo>
                  <a:pt x="1280261" y="4557333"/>
                  <a:pt x="1302176" y="4558540"/>
                  <a:pt x="1243254" y="4571143"/>
                </a:cubicBezTo>
                <a:cubicBezTo>
                  <a:pt x="1210584" y="4564151"/>
                  <a:pt x="1143994" y="4561068"/>
                  <a:pt x="1107683" y="4558193"/>
                </a:cubicBezTo>
                <a:cubicBezTo>
                  <a:pt x="1073102" y="4550629"/>
                  <a:pt x="1071748" y="4546366"/>
                  <a:pt x="1049893" y="4539884"/>
                </a:cubicBezTo>
                <a:cubicBezTo>
                  <a:pt x="1028038" y="4533401"/>
                  <a:pt x="1037691" y="4534947"/>
                  <a:pt x="994206" y="4533420"/>
                </a:cubicBezTo>
                <a:cubicBezTo>
                  <a:pt x="958901" y="4528712"/>
                  <a:pt x="875207" y="4522680"/>
                  <a:pt x="841592" y="4522231"/>
                </a:cubicBezTo>
                <a:cubicBezTo>
                  <a:pt x="807977" y="4521782"/>
                  <a:pt x="805424" y="4517118"/>
                  <a:pt x="774862" y="4516600"/>
                </a:cubicBezTo>
                <a:cubicBezTo>
                  <a:pt x="750315" y="4523644"/>
                  <a:pt x="671398" y="4522624"/>
                  <a:pt x="654689" y="4508536"/>
                </a:cubicBezTo>
                <a:cubicBezTo>
                  <a:pt x="637868" y="4505459"/>
                  <a:pt x="619334" y="4510410"/>
                  <a:pt x="609821" y="4495335"/>
                </a:cubicBezTo>
                <a:cubicBezTo>
                  <a:pt x="594967" y="4477187"/>
                  <a:pt x="569778" y="4482863"/>
                  <a:pt x="546639" y="4483715"/>
                </a:cubicBezTo>
                <a:cubicBezTo>
                  <a:pt x="511551" y="4480605"/>
                  <a:pt x="483864" y="4467978"/>
                  <a:pt x="448444" y="4468067"/>
                </a:cubicBezTo>
                <a:cubicBezTo>
                  <a:pt x="415629" y="4464821"/>
                  <a:pt x="430775" y="4468600"/>
                  <a:pt x="355452" y="4463696"/>
                </a:cubicBezTo>
                <a:cubicBezTo>
                  <a:pt x="313474" y="4466598"/>
                  <a:pt x="251919" y="4449601"/>
                  <a:pt x="214765" y="4450435"/>
                </a:cubicBezTo>
                <a:cubicBezTo>
                  <a:pt x="212316" y="4447431"/>
                  <a:pt x="185091" y="4449077"/>
                  <a:pt x="163935" y="4448100"/>
                </a:cubicBezTo>
                <a:cubicBezTo>
                  <a:pt x="142779" y="4447123"/>
                  <a:pt x="108889" y="4432016"/>
                  <a:pt x="87830" y="4444571"/>
                </a:cubicBezTo>
                <a:lnTo>
                  <a:pt x="0" y="4433387"/>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A9902C77-25B3-4DB1-9E0D-42E3F0BC3025" descr="IMG_2756.jpg">
            <a:extLst>
              <a:ext uri="{FF2B5EF4-FFF2-40B4-BE49-F238E27FC236}">
                <a16:creationId xmlns:a16="http://schemas.microsoft.com/office/drawing/2014/main" xmlns="" id="{5EAA4867-9A3B-F02E-7E19-1EB3CFF73AB3}"/>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8821"/>
          <a:stretch/>
        </p:blipFill>
        <p:spPr bwMode="auto">
          <a:xfrm>
            <a:off x="1" y="-13662"/>
            <a:ext cx="3067990" cy="4486402"/>
          </a:xfrm>
          <a:custGeom>
            <a:avLst/>
            <a:gdLst/>
            <a:ahLst/>
            <a:cxnLst/>
            <a:rect l="l" t="t" r="r" b="b"/>
            <a:pathLst>
              <a:path w="3067990" h="4486402">
                <a:moveTo>
                  <a:pt x="0" y="0"/>
                </a:moveTo>
                <a:lnTo>
                  <a:pt x="3067990" y="0"/>
                </a:lnTo>
                <a:lnTo>
                  <a:pt x="3067990" y="4434678"/>
                </a:lnTo>
                <a:lnTo>
                  <a:pt x="3005136" y="4426674"/>
                </a:lnTo>
                <a:cubicBezTo>
                  <a:pt x="2984892" y="4426477"/>
                  <a:pt x="2964647" y="4432630"/>
                  <a:pt x="2944403" y="4432433"/>
                </a:cubicBezTo>
                <a:cubicBezTo>
                  <a:pt x="2903802" y="4433020"/>
                  <a:pt x="2942523" y="4445800"/>
                  <a:pt x="2891479" y="4437498"/>
                </a:cubicBezTo>
                <a:cubicBezTo>
                  <a:pt x="2840435" y="4419671"/>
                  <a:pt x="2733386" y="4403942"/>
                  <a:pt x="2670602" y="4406269"/>
                </a:cubicBezTo>
                <a:lnTo>
                  <a:pt x="2601567" y="4385855"/>
                </a:lnTo>
                <a:lnTo>
                  <a:pt x="2555755" y="4386872"/>
                </a:lnTo>
                <a:lnTo>
                  <a:pt x="2522574" y="4380920"/>
                </a:lnTo>
                <a:cubicBezTo>
                  <a:pt x="2505748" y="4364465"/>
                  <a:pt x="2499515" y="4369192"/>
                  <a:pt x="2482690" y="4359798"/>
                </a:cubicBezTo>
                <a:cubicBezTo>
                  <a:pt x="2463674" y="4348619"/>
                  <a:pt x="2468309" y="4371071"/>
                  <a:pt x="2418230" y="4355773"/>
                </a:cubicBezTo>
                <a:cubicBezTo>
                  <a:pt x="2389966" y="4363918"/>
                  <a:pt x="2397381" y="4343124"/>
                  <a:pt x="2373124" y="4355934"/>
                </a:cubicBezTo>
                <a:cubicBezTo>
                  <a:pt x="2361515" y="4350812"/>
                  <a:pt x="2343756" y="4347971"/>
                  <a:pt x="2333141" y="4341245"/>
                </a:cubicBezTo>
                <a:lnTo>
                  <a:pt x="2313452" y="4337742"/>
                </a:lnTo>
                <a:lnTo>
                  <a:pt x="2288838" y="4331561"/>
                </a:lnTo>
                <a:lnTo>
                  <a:pt x="2284798" y="4320029"/>
                </a:lnTo>
                <a:lnTo>
                  <a:pt x="2246654" y="4313234"/>
                </a:lnTo>
                <a:cubicBezTo>
                  <a:pt x="2233112" y="4308633"/>
                  <a:pt x="2221188" y="4295927"/>
                  <a:pt x="2203716" y="4295057"/>
                </a:cubicBezTo>
                <a:cubicBezTo>
                  <a:pt x="2166201" y="4287935"/>
                  <a:pt x="2065291" y="4280117"/>
                  <a:pt x="2028271" y="4275095"/>
                </a:cubicBezTo>
                <a:cubicBezTo>
                  <a:pt x="1991251" y="4270074"/>
                  <a:pt x="2010652" y="4268317"/>
                  <a:pt x="1981596" y="4264928"/>
                </a:cubicBezTo>
                <a:cubicBezTo>
                  <a:pt x="1953253" y="4268497"/>
                  <a:pt x="1866336" y="4256745"/>
                  <a:pt x="1850405" y="4240640"/>
                </a:cubicBezTo>
                <a:cubicBezTo>
                  <a:pt x="1832387" y="4235329"/>
                  <a:pt x="1811052" y="4237664"/>
                  <a:pt x="1803238" y="4221575"/>
                </a:cubicBezTo>
                <a:cubicBezTo>
                  <a:pt x="1790076" y="4201744"/>
                  <a:pt x="1725767" y="4221796"/>
                  <a:pt x="1735576" y="4201564"/>
                </a:cubicBezTo>
                <a:cubicBezTo>
                  <a:pt x="1712756" y="4208335"/>
                  <a:pt x="1692774" y="4201125"/>
                  <a:pt x="1673819" y="4190462"/>
                </a:cubicBezTo>
                <a:lnTo>
                  <a:pt x="1653406" y="4177819"/>
                </a:lnTo>
                <a:lnTo>
                  <a:pt x="1634127" y="4179710"/>
                </a:lnTo>
                <a:cubicBezTo>
                  <a:pt x="1624926" y="4163559"/>
                  <a:pt x="1606023" y="4174759"/>
                  <a:pt x="1592100" y="4163307"/>
                </a:cubicBezTo>
                <a:lnTo>
                  <a:pt x="1570088" y="4153009"/>
                </a:lnTo>
                <a:lnTo>
                  <a:pt x="1554918" y="4147539"/>
                </a:lnTo>
                <a:lnTo>
                  <a:pt x="1549412" y="4145242"/>
                </a:lnTo>
                <a:lnTo>
                  <a:pt x="1544829" y="4146621"/>
                </a:lnTo>
                <a:cubicBezTo>
                  <a:pt x="1542253" y="4147096"/>
                  <a:pt x="1540639" y="4146723"/>
                  <a:pt x="1540227" y="4144662"/>
                </a:cubicBezTo>
                <a:lnTo>
                  <a:pt x="1540870" y="4141678"/>
                </a:lnTo>
                <a:lnTo>
                  <a:pt x="1480028" y="4147205"/>
                </a:lnTo>
                <a:lnTo>
                  <a:pt x="1450048" y="4143704"/>
                </a:lnTo>
                <a:cubicBezTo>
                  <a:pt x="1420066" y="4160354"/>
                  <a:pt x="1384545" y="4126004"/>
                  <a:pt x="1355070" y="4157686"/>
                </a:cubicBezTo>
                <a:lnTo>
                  <a:pt x="1231491" y="4157911"/>
                </a:lnTo>
                <a:lnTo>
                  <a:pt x="1175669" y="4154403"/>
                </a:lnTo>
                <a:cubicBezTo>
                  <a:pt x="1163327" y="4160355"/>
                  <a:pt x="1127457" y="4150629"/>
                  <a:pt x="1135056" y="4154527"/>
                </a:cubicBezTo>
                <a:lnTo>
                  <a:pt x="1078746" y="4159023"/>
                </a:lnTo>
                <a:lnTo>
                  <a:pt x="1071329" y="4163144"/>
                </a:lnTo>
                <a:lnTo>
                  <a:pt x="1068711" y="4165302"/>
                </a:lnTo>
                <a:lnTo>
                  <a:pt x="1055959" y="4166495"/>
                </a:lnTo>
                <a:cubicBezTo>
                  <a:pt x="1048027" y="4170471"/>
                  <a:pt x="1045639" y="4178713"/>
                  <a:pt x="1037216" y="4182194"/>
                </a:cubicBezTo>
                <a:cubicBezTo>
                  <a:pt x="1033004" y="4183935"/>
                  <a:pt x="1027282" y="4184485"/>
                  <a:pt x="1018606" y="4182718"/>
                </a:cubicBezTo>
                <a:cubicBezTo>
                  <a:pt x="1018058" y="4170742"/>
                  <a:pt x="1003524" y="4174229"/>
                  <a:pt x="987944" y="4178268"/>
                </a:cubicBezTo>
                <a:lnTo>
                  <a:pt x="973797" y="4181156"/>
                </a:lnTo>
                <a:lnTo>
                  <a:pt x="972433" y="4181930"/>
                </a:lnTo>
                <a:lnTo>
                  <a:pt x="971789" y="4181565"/>
                </a:lnTo>
                <a:lnTo>
                  <a:pt x="965406" y="4182868"/>
                </a:lnTo>
                <a:cubicBezTo>
                  <a:pt x="958709" y="4183296"/>
                  <a:pt x="953368" y="4181997"/>
                  <a:pt x="950999" y="4177105"/>
                </a:cubicBezTo>
                <a:cubicBezTo>
                  <a:pt x="935835" y="4209668"/>
                  <a:pt x="909896" y="4190797"/>
                  <a:pt x="878894" y="4205034"/>
                </a:cubicBezTo>
                <a:cubicBezTo>
                  <a:pt x="856168" y="4214849"/>
                  <a:pt x="852278" y="4207962"/>
                  <a:pt x="828591" y="4213036"/>
                </a:cubicBezTo>
                <a:cubicBezTo>
                  <a:pt x="780794" y="4256129"/>
                  <a:pt x="789761" y="4223483"/>
                  <a:pt x="727702" y="4254740"/>
                </a:cubicBezTo>
                <a:cubicBezTo>
                  <a:pt x="675647" y="4285502"/>
                  <a:pt x="641817" y="4303533"/>
                  <a:pt x="584992" y="4342206"/>
                </a:cubicBezTo>
                <a:cubicBezTo>
                  <a:pt x="579675" y="4358244"/>
                  <a:pt x="555897" y="4364323"/>
                  <a:pt x="537513" y="4373165"/>
                </a:cubicBezTo>
                <a:cubicBezTo>
                  <a:pt x="519129" y="4382007"/>
                  <a:pt x="478460" y="4396730"/>
                  <a:pt x="474686" y="4395261"/>
                </a:cubicBezTo>
                <a:cubicBezTo>
                  <a:pt x="453529" y="4436545"/>
                  <a:pt x="463084" y="4391242"/>
                  <a:pt x="424951" y="4417898"/>
                </a:cubicBezTo>
                <a:cubicBezTo>
                  <a:pt x="400623" y="4426877"/>
                  <a:pt x="394826" y="4429238"/>
                  <a:pt x="381292" y="4437499"/>
                </a:cubicBezTo>
                <a:cubicBezTo>
                  <a:pt x="367758" y="4445761"/>
                  <a:pt x="340364" y="4452372"/>
                  <a:pt x="319032" y="4460407"/>
                </a:cubicBezTo>
                <a:cubicBezTo>
                  <a:pt x="288456" y="4464557"/>
                  <a:pt x="247935" y="4448740"/>
                  <a:pt x="235648" y="4475117"/>
                </a:cubicBezTo>
                <a:cubicBezTo>
                  <a:pt x="204763" y="4480040"/>
                  <a:pt x="214119" y="4478466"/>
                  <a:pt x="184584" y="4486402"/>
                </a:cubicBezTo>
                <a:cubicBezTo>
                  <a:pt x="163340" y="4481164"/>
                  <a:pt x="69153" y="4491621"/>
                  <a:pt x="56571" y="4468140"/>
                </a:cubicBezTo>
                <a:cubicBezTo>
                  <a:pt x="38975" y="4461095"/>
                  <a:pt x="23894" y="4451510"/>
                  <a:pt x="7451" y="4441701"/>
                </a:cubicBezTo>
                <a:lnTo>
                  <a:pt x="0" y="443809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7792B0A7-D01C-4BFB-8184-118E46BD3E52" descr="IMG_2723.jpg">
            <a:extLst>
              <a:ext uri="{FF2B5EF4-FFF2-40B4-BE49-F238E27FC236}">
                <a16:creationId xmlns:a16="http://schemas.microsoft.com/office/drawing/2014/main" xmlns="" id="{E736F29E-37F2-4ED6-B1A8-2B5EF46EACFD}"/>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5725" r="7186" b="4"/>
          <a:stretch/>
        </p:blipFill>
        <p:spPr bwMode="auto">
          <a:xfrm>
            <a:off x="9124010" y="469558"/>
            <a:ext cx="3067990" cy="5306208"/>
          </a:xfrm>
          <a:custGeom>
            <a:avLst/>
            <a:gdLst/>
            <a:ahLst/>
            <a:cxnLst/>
            <a:rect l="l" t="t" r="r" b="b"/>
            <a:pathLst>
              <a:path w="3067990" h="5306208">
                <a:moveTo>
                  <a:pt x="0" y="0"/>
                </a:moveTo>
                <a:lnTo>
                  <a:pt x="17679" y="2197"/>
                </a:lnTo>
                <a:cubicBezTo>
                  <a:pt x="33325" y="5267"/>
                  <a:pt x="40061" y="9492"/>
                  <a:pt x="55160" y="6949"/>
                </a:cubicBezTo>
                <a:cubicBezTo>
                  <a:pt x="89097" y="9134"/>
                  <a:pt x="67611" y="25176"/>
                  <a:pt x="106767" y="12259"/>
                </a:cubicBezTo>
                <a:cubicBezTo>
                  <a:pt x="96065" y="25995"/>
                  <a:pt x="125167" y="8533"/>
                  <a:pt x="145303" y="19592"/>
                </a:cubicBezTo>
                <a:cubicBezTo>
                  <a:pt x="173545" y="11438"/>
                  <a:pt x="202580" y="21709"/>
                  <a:pt x="219723" y="22905"/>
                </a:cubicBezTo>
                <a:cubicBezTo>
                  <a:pt x="236866" y="24101"/>
                  <a:pt x="223601" y="27862"/>
                  <a:pt x="248161" y="26769"/>
                </a:cubicBezTo>
                <a:lnTo>
                  <a:pt x="282845" y="32305"/>
                </a:lnTo>
                <a:cubicBezTo>
                  <a:pt x="281034" y="27734"/>
                  <a:pt x="286052" y="29081"/>
                  <a:pt x="299813" y="29796"/>
                </a:cubicBezTo>
                <a:lnTo>
                  <a:pt x="336771" y="25722"/>
                </a:lnTo>
                <a:lnTo>
                  <a:pt x="362133" y="29831"/>
                </a:lnTo>
                <a:cubicBezTo>
                  <a:pt x="365533" y="29692"/>
                  <a:pt x="389709" y="25218"/>
                  <a:pt x="389224" y="21707"/>
                </a:cubicBezTo>
                <a:cubicBezTo>
                  <a:pt x="415674" y="36435"/>
                  <a:pt x="418321" y="27183"/>
                  <a:pt x="445444" y="23429"/>
                </a:cubicBezTo>
                <a:cubicBezTo>
                  <a:pt x="468699" y="24812"/>
                  <a:pt x="448654" y="25277"/>
                  <a:pt x="504850" y="27017"/>
                </a:cubicBezTo>
                <a:cubicBezTo>
                  <a:pt x="526726" y="43186"/>
                  <a:pt x="511000" y="15298"/>
                  <a:pt x="553940" y="37940"/>
                </a:cubicBezTo>
                <a:cubicBezTo>
                  <a:pt x="556042" y="36175"/>
                  <a:pt x="582552" y="37794"/>
                  <a:pt x="596427" y="39569"/>
                </a:cubicBezTo>
                <a:cubicBezTo>
                  <a:pt x="610302" y="41344"/>
                  <a:pt x="622838" y="39181"/>
                  <a:pt x="637193" y="48593"/>
                </a:cubicBezTo>
                <a:cubicBezTo>
                  <a:pt x="647681" y="51488"/>
                  <a:pt x="628938" y="47251"/>
                  <a:pt x="661736" y="52178"/>
                </a:cubicBezTo>
                <a:cubicBezTo>
                  <a:pt x="694534" y="57105"/>
                  <a:pt x="801438" y="73787"/>
                  <a:pt x="833982" y="78153"/>
                </a:cubicBezTo>
                <a:cubicBezTo>
                  <a:pt x="866526" y="82519"/>
                  <a:pt x="843637" y="85083"/>
                  <a:pt x="856998" y="85516"/>
                </a:cubicBezTo>
                <a:cubicBezTo>
                  <a:pt x="870359" y="85949"/>
                  <a:pt x="899128" y="78883"/>
                  <a:pt x="914148" y="80753"/>
                </a:cubicBezTo>
                <a:cubicBezTo>
                  <a:pt x="933004" y="82659"/>
                  <a:pt x="935800" y="89960"/>
                  <a:pt x="947118" y="89591"/>
                </a:cubicBezTo>
                <a:cubicBezTo>
                  <a:pt x="957582" y="79374"/>
                  <a:pt x="968693" y="79487"/>
                  <a:pt x="986819" y="85683"/>
                </a:cubicBezTo>
                <a:cubicBezTo>
                  <a:pt x="1020632" y="88467"/>
                  <a:pt x="1020659" y="77957"/>
                  <a:pt x="1053312" y="79472"/>
                </a:cubicBezTo>
                <a:cubicBezTo>
                  <a:pt x="1067641" y="78893"/>
                  <a:pt x="1075307" y="82187"/>
                  <a:pt x="1099213" y="78913"/>
                </a:cubicBezTo>
                <a:cubicBezTo>
                  <a:pt x="1116234" y="79611"/>
                  <a:pt x="1150433" y="81367"/>
                  <a:pt x="1173478" y="71085"/>
                </a:cubicBezTo>
                <a:cubicBezTo>
                  <a:pt x="1198473" y="69776"/>
                  <a:pt x="1180321" y="69312"/>
                  <a:pt x="1207601" y="71902"/>
                </a:cubicBezTo>
                <a:cubicBezTo>
                  <a:pt x="1240927" y="72420"/>
                  <a:pt x="1254799" y="66189"/>
                  <a:pt x="1274057" y="67671"/>
                </a:cubicBezTo>
                <a:cubicBezTo>
                  <a:pt x="1286597" y="63416"/>
                  <a:pt x="1272395" y="68487"/>
                  <a:pt x="1320593" y="63146"/>
                </a:cubicBezTo>
                <a:cubicBezTo>
                  <a:pt x="1339695" y="72605"/>
                  <a:pt x="1356035" y="59669"/>
                  <a:pt x="1372380" y="61707"/>
                </a:cubicBezTo>
                <a:cubicBezTo>
                  <a:pt x="1398302" y="60673"/>
                  <a:pt x="1462014" y="60786"/>
                  <a:pt x="1485648" y="59322"/>
                </a:cubicBezTo>
                <a:cubicBezTo>
                  <a:pt x="1509282" y="57858"/>
                  <a:pt x="1484126" y="55677"/>
                  <a:pt x="1514187" y="52925"/>
                </a:cubicBezTo>
                <a:cubicBezTo>
                  <a:pt x="1569555" y="65174"/>
                  <a:pt x="1600453" y="43129"/>
                  <a:pt x="1656491" y="40431"/>
                </a:cubicBezTo>
                <a:cubicBezTo>
                  <a:pt x="1690508" y="23359"/>
                  <a:pt x="1714615" y="41093"/>
                  <a:pt x="1751810" y="28028"/>
                </a:cubicBezTo>
                <a:cubicBezTo>
                  <a:pt x="1776981" y="24033"/>
                  <a:pt x="1780637" y="27850"/>
                  <a:pt x="1794814" y="25985"/>
                </a:cubicBezTo>
                <a:cubicBezTo>
                  <a:pt x="1808991" y="24120"/>
                  <a:pt x="1824981" y="19624"/>
                  <a:pt x="1836873" y="16837"/>
                </a:cubicBezTo>
                <a:cubicBezTo>
                  <a:pt x="1843238" y="20475"/>
                  <a:pt x="1892709" y="14065"/>
                  <a:pt x="1891567" y="9261"/>
                </a:cubicBezTo>
                <a:cubicBezTo>
                  <a:pt x="1898917" y="10907"/>
                  <a:pt x="1919236" y="17279"/>
                  <a:pt x="1921530" y="9673"/>
                </a:cubicBezTo>
                <a:cubicBezTo>
                  <a:pt x="1959058" y="9592"/>
                  <a:pt x="1980141" y="8525"/>
                  <a:pt x="2012969" y="18663"/>
                </a:cubicBezTo>
                <a:cubicBezTo>
                  <a:pt x="2036300" y="22440"/>
                  <a:pt x="2020005" y="20413"/>
                  <a:pt x="2034526" y="22810"/>
                </a:cubicBezTo>
                <a:cubicBezTo>
                  <a:pt x="2049047" y="25207"/>
                  <a:pt x="2073237" y="20913"/>
                  <a:pt x="2096919" y="20343"/>
                </a:cubicBezTo>
                <a:cubicBezTo>
                  <a:pt x="2120930" y="20475"/>
                  <a:pt x="2148905" y="24557"/>
                  <a:pt x="2166686" y="25985"/>
                </a:cubicBezTo>
                <a:cubicBezTo>
                  <a:pt x="2184467" y="27413"/>
                  <a:pt x="2188709" y="27070"/>
                  <a:pt x="2203604" y="28912"/>
                </a:cubicBezTo>
                <a:cubicBezTo>
                  <a:pt x="2228460" y="25462"/>
                  <a:pt x="2249347" y="27280"/>
                  <a:pt x="2267962" y="34655"/>
                </a:cubicBezTo>
                <a:cubicBezTo>
                  <a:pt x="2282447" y="36548"/>
                  <a:pt x="2275023" y="40857"/>
                  <a:pt x="2285749" y="42654"/>
                </a:cubicBezTo>
                <a:cubicBezTo>
                  <a:pt x="2296475" y="44451"/>
                  <a:pt x="2303314" y="36327"/>
                  <a:pt x="2332319" y="38293"/>
                </a:cubicBezTo>
                <a:cubicBezTo>
                  <a:pt x="2342638" y="38690"/>
                  <a:pt x="2342293" y="46311"/>
                  <a:pt x="2364330" y="47416"/>
                </a:cubicBezTo>
                <a:cubicBezTo>
                  <a:pt x="2386367" y="48521"/>
                  <a:pt x="2474972" y="53278"/>
                  <a:pt x="2507404" y="54450"/>
                </a:cubicBezTo>
                <a:cubicBezTo>
                  <a:pt x="2539836" y="55622"/>
                  <a:pt x="2526706" y="52404"/>
                  <a:pt x="2542253" y="52069"/>
                </a:cubicBezTo>
                <a:cubicBezTo>
                  <a:pt x="2557800" y="51734"/>
                  <a:pt x="2576193" y="43331"/>
                  <a:pt x="2600687" y="52438"/>
                </a:cubicBezTo>
                <a:cubicBezTo>
                  <a:pt x="2619009" y="47593"/>
                  <a:pt x="2619480" y="58712"/>
                  <a:pt x="2639796" y="61580"/>
                </a:cubicBezTo>
                <a:cubicBezTo>
                  <a:pt x="2651005" y="65638"/>
                  <a:pt x="2665035" y="64461"/>
                  <a:pt x="2674289" y="67260"/>
                </a:cubicBezTo>
                <a:cubicBezTo>
                  <a:pt x="2683543" y="70059"/>
                  <a:pt x="2690859" y="70563"/>
                  <a:pt x="2697705" y="73610"/>
                </a:cubicBezTo>
                <a:cubicBezTo>
                  <a:pt x="2704551" y="76657"/>
                  <a:pt x="2706632" y="82764"/>
                  <a:pt x="2715363" y="85542"/>
                </a:cubicBezTo>
                <a:cubicBezTo>
                  <a:pt x="2724094" y="88320"/>
                  <a:pt x="2737748" y="93210"/>
                  <a:pt x="2747711" y="95041"/>
                </a:cubicBezTo>
                <a:cubicBezTo>
                  <a:pt x="2757674" y="96872"/>
                  <a:pt x="2756162" y="94038"/>
                  <a:pt x="2775143" y="96530"/>
                </a:cubicBezTo>
                <a:cubicBezTo>
                  <a:pt x="2806082" y="101851"/>
                  <a:pt x="2833945" y="105706"/>
                  <a:pt x="2868742" y="105230"/>
                </a:cubicBezTo>
                <a:cubicBezTo>
                  <a:pt x="2875265" y="114937"/>
                  <a:pt x="2885652" y="110531"/>
                  <a:pt x="2899543" y="105394"/>
                </a:cubicBezTo>
                <a:cubicBezTo>
                  <a:pt x="2925511" y="112474"/>
                  <a:pt x="2969369" y="117959"/>
                  <a:pt x="3013791" y="133788"/>
                </a:cubicBezTo>
                <a:cubicBezTo>
                  <a:pt x="3032699" y="143490"/>
                  <a:pt x="3036873" y="145156"/>
                  <a:pt x="3050423" y="147827"/>
                </a:cubicBezTo>
                <a:lnTo>
                  <a:pt x="3067990" y="151167"/>
                </a:lnTo>
                <a:lnTo>
                  <a:pt x="3067990" y="5306208"/>
                </a:lnTo>
                <a:lnTo>
                  <a:pt x="3067989" y="5306208"/>
                </a:lnTo>
                <a:lnTo>
                  <a:pt x="3067989" y="4893381"/>
                </a:lnTo>
                <a:lnTo>
                  <a:pt x="3043495" y="4888945"/>
                </a:lnTo>
                <a:cubicBezTo>
                  <a:pt x="3028259" y="4893118"/>
                  <a:pt x="3019652" y="4892952"/>
                  <a:pt x="3013339" y="4882572"/>
                </a:cubicBezTo>
                <a:cubicBezTo>
                  <a:pt x="2976030" y="4880406"/>
                  <a:pt x="2937572" y="4854236"/>
                  <a:pt x="2913679" y="4866583"/>
                </a:cubicBezTo>
                <a:cubicBezTo>
                  <a:pt x="2915195" y="4844724"/>
                  <a:pt x="2901822" y="4852928"/>
                  <a:pt x="2875805" y="4847666"/>
                </a:cubicBezTo>
                <a:cubicBezTo>
                  <a:pt x="2857196" y="4841543"/>
                  <a:pt x="2817003" y="4828668"/>
                  <a:pt x="2802025" y="4822783"/>
                </a:cubicBezTo>
                <a:cubicBezTo>
                  <a:pt x="2787047" y="4816898"/>
                  <a:pt x="2775570" y="4821194"/>
                  <a:pt x="2760539" y="4815530"/>
                </a:cubicBezTo>
                <a:cubicBezTo>
                  <a:pt x="2767288" y="4796834"/>
                  <a:pt x="2677653" y="4809589"/>
                  <a:pt x="2711840" y="4795862"/>
                </a:cubicBezTo>
                <a:cubicBezTo>
                  <a:pt x="2686235" y="4784723"/>
                  <a:pt x="2695650" y="4790294"/>
                  <a:pt x="2682112" y="4795333"/>
                </a:cubicBezTo>
                <a:cubicBezTo>
                  <a:pt x="2649913" y="4790479"/>
                  <a:pt x="2647066" y="4789023"/>
                  <a:pt x="2609911" y="4793621"/>
                </a:cubicBezTo>
                <a:cubicBezTo>
                  <a:pt x="2593415" y="4792900"/>
                  <a:pt x="2587573" y="4790380"/>
                  <a:pt x="2572897" y="4788900"/>
                </a:cubicBezTo>
                <a:cubicBezTo>
                  <a:pt x="2558221" y="4787420"/>
                  <a:pt x="2550125" y="4788497"/>
                  <a:pt x="2521855" y="4784742"/>
                </a:cubicBezTo>
                <a:cubicBezTo>
                  <a:pt x="2499495" y="4780034"/>
                  <a:pt x="2483262" y="4781350"/>
                  <a:pt x="2465205" y="4778639"/>
                </a:cubicBezTo>
                <a:cubicBezTo>
                  <a:pt x="2447148" y="4775928"/>
                  <a:pt x="2436144" y="4771669"/>
                  <a:pt x="2413515" y="4768475"/>
                </a:cubicBezTo>
                <a:cubicBezTo>
                  <a:pt x="2394088" y="4759549"/>
                  <a:pt x="2320814" y="4780944"/>
                  <a:pt x="2306138" y="4754193"/>
                </a:cubicBezTo>
                <a:cubicBezTo>
                  <a:pt x="2253007" y="4759585"/>
                  <a:pt x="2237974" y="4748779"/>
                  <a:pt x="2194302" y="4744039"/>
                </a:cubicBezTo>
                <a:cubicBezTo>
                  <a:pt x="2152070" y="4739084"/>
                  <a:pt x="2146753" y="4742096"/>
                  <a:pt x="2102639" y="4729235"/>
                </a:cubicBezTo>
                <a:cubicBezTo>
                  <a:pt x="2068179" y="4716412"/>
                  <a:pt x="2049689" y="4712365"/>
                  <a:pt x="2009484" y="4709589"/>
                </a:cubicBezTo>
                <a:cubicBezTo>
                  <a:pt x="2006497" y="4717158"/>
                  <a:pt x="1958536" y="4701984"/>
                  <a:pt x="1950778" y="4699749"/>
                </a:cubicBezTo>
                <a:cubicBezTo>
                  <a:pt x="1951667" y="4704726"/>
                  <a:pt x="1926336" y="4706913"/>
                  <a:pt x="1919770" y="4702723"/>
                </a:cubicBezTo>
                <a:cubicBezTo>
                  <a:pt x="1861690" y="4705646"/>
                  <a:pt x="1843962" y="4724688"/>
                  <a:pt x="1800432" y="4714687"/>
                </a:cubicBezTo>
                <a:cubicBezTo>
                  <a:pt x="1766454" y="4714617"/>
                  <a:pt x="1768076" y="4724355"/>
                  <a:pt x="1719261" y="4724244"/>
                </a:cubicBezTo>
                <a:cubicBezTo>
                  <a:pt x="1698725" y="4728489"/>
                  <a:pt x="1704876" y="4720084"/>
                  <a:pt x="1679325" y="4720398"/>
                </a:cubicBezTo>
                <a:cubicBezTo>
                  <a:pt x="1646713" y="4738364"/>
                  <a:pt x="1612035" y="4726657"/>
                  <a:pt x="1565956" y="4726125"/>
                </a:cubicBezTo>
                <a:cubicBezTo>
                  <a:pt x="1509596" y="4724792"/>
                  <a:pt x="1462482" y="4732200"/>
                  <a:pt x="1413439" y="4724264"/>
                </a:cubicBezTo>
                <a:cubicBezTo>
                  <a:pt x="1395410" y="4730641"/>
                  <a:pt x="1371319" y="4739221"/>
                  <a:pt x="1351513" y="4728134"/>
                </a:cubicBezTo>
                <a:cubicBezTo>
                  <a:pt x="1299513" y="4729900"/>
                  <a:pt x="1305583" y="4734952"/>
                  <a:pt x="1285766" y="4728501"/>
                </a:cubicBezTo>
                <a:cubicBezTo>
                  <a:pt x="1246313" y="4730975"/>
                  <a:pt x="1252677" y="4725316"/>
                  <a:pt x="1217013" y="4722250"/>
                </a:cubicBezTo>
                <a:cubicBezTo>
                  <a:pt x="1187972" y="4717535"/>
                  <a:pt x="1202419" y="4717968"/>
                  <a:pt x="1175553" y="4717397"/>
                </a:cubicBezTo>
                <a:cubicBezTo>
                  <a:pt x="1150152" y="4726111"/>
                  <a:pt x="1132757" y="4715339"/>
                  <a:pt x="1125937" y="4713080"/>
                </a:cubicBezTo>
                <a:cubicBezTo>
                  <a:pt x="1101933" y="4714551"/>
                  <a:pt x="1066390" y="4702547"/>
                  <a:pt x="1070414" y="4718045"/>
                </a:cubicBezTo>
                <a:cubicBezTo>
                  <a:pt x="1036699" y="4697042"/>
                  <a:pt x="1037956" y="4718362"/>
                  <a:pt x="1001930" y="4712953"/>
                </a:cubicBezTo>
                <a:cubicBezTo>
                  <a:pt x="982943" y="4705262"/>
                  <a:pt x="958349" y="4701127"/>
                  <a:pt x="946429" y="4710733"/>
                </a:cubicBezTo>
                <a:cubicBezTo>
                  <a:pt x="873991" y="4698538"/>
                  <a:pt x="917810" y="4694854"/>
                  <a:pt x="843959" y="4682048"/>
                </a:cubicBezTo>
                <a:cubicBezTo>
                  <a:pt x="805648" y="4675599"/>
                  <a:pt x="748814" y="4673116"/>
                  <a:pt x="719028" y="4663910"/>
                </a:cubicBezTo>
                <a:cubicBezTo>
                  <a:pt x="689242" y="4654703"/>
                  <a:pt x="681940" y="4658862"/>
                  <a:pt x="658894" y="4652209"/>
                </a:cubicBezTo>
                <a:cubicBezTo>
                  <a:pt x="635848" y="4645555"/>
                  <a:pt x="606360" y="4645052"/>
                  <a:pt x="587813" y="4641642"/>
                </a:cubicBezTo>
                <a:cubicBezTo>
                  <a:pt x="569266" y="4638232"/>
                  <a:pt x="549985" y="4630114"/>
                  <a:pt x="547611" y="4631750"/>
                </a:cubicBezTo>
                <a:cubicBezTo>
                  <a:pt x="510247" y="4623077"/>
                  <a:pt x="499088" y="4633791"/>
                  <a:pt x="476778" y="4615662"/>
                </a:cubicBezTo>
                <a:cubicBezTo>
                  <a:pt x="457686" y="4613372"/>
                  <a:pt x="453369" y="4611385"/>
                  <a:pt x="433058" y="4610953"/>
                </a:cubicBezTo>
                <a:cubicBezTo>
                  <a:pt x="412747" y="4610521"/>
                  <a:pt x="383201" y="4613107"/>
                  <a:pt x="354910" y="4613069"/>
                </a:cubicBezTo>
                <a:cubicBezTo>
                  <a:pt x="325594" y="4614825"/>
                  <a:pt x="324861" y="4631623"/>
                  <a:pt x="297551" y="4614611"/>
                </a:cubicBezTo>
                <a:cubicBezTo>
                  <a:pt x="297827" y="4618223"/>
                  <a:pt x="283633" y="4619398"/>
                  <a:pt x="279981" y="4619280"/>
                </a:cubicBezTo>
                <a:lnTo>
                  <a:pt x="251060" y="4621023"/>
                </a:lnTo>
                <a:lnTo>
                  <a:pt x="248621" y="4615319"/>
                </a:lnTo>
                <a:cubicBezTo>
                  <a:pt x="237819" y="4612965"/>
                  <a:pt x="219269" y="4618593"/>
                  <a:pt x="208474" y="4619602"/>
                </a:cubicBezTo>
                <a:lnTo>
                  <a:pt x="183850" y="4621375"/>
                </a:lnTo>
                <a:lnTo>
                  <a:pt x="174486" y="4620574"/>
                </a:lnTo>
                <a:lnTo>
                  <a:pt x="170493" y="4620635"/>
                </a:lnTo>
                <a:lnTo>
                  <a:pt x="160178" y="4616375"/>
                </a:lnTo>
                <a:cubicBezTo>
                  <a:pt x="150587" y="4615308"/>
                  <a:pt x="143414" y="4608454"/>
                  <a:pt x="137679" y="4607411"/>
                </a:cubicBezTo>
                <a:cubicBezTo>
                  <a:pt x="131944" y="4606369"/>
                  <a:pt x="130252" y="4614284"/>
                  <a:pt x="125767" y="4610124"/>
                </a:cubicBezTo>
                <a:cubicBezTo>
                  <a:pt x="131450" y="4607091"/>
                  <a:pt x="122536" y="4604620"/>
                  <a:pt x="118604" y="4602416"/>
                </a:cubicBezTo>
                <a:lnTo>
                  <a:pt x="82934" y="4599702"/>
                </a:lnTo>
                <a:cubicBezTo>
                  <a:pt x="39823" y="4602644"/>
                  <a:pt x="55074" y="4589236"/>
                  <a:pt x="41888" y="4597726"/>
                </a:cubicBezTo>
                <a:cubicBezTo>
                  <a:pt x="25543" y="4601103"/>
                  <a:pt x="15576" y="4602785"/>
                  <a:pt x="8238" y="4603430"/>
                </a:cubicBezTo>
                <a:lnTo>
                  <a:pt x="0" y="460319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DFF7F179-88D8-43E1-9959-FF5AAA426CB7" descr="IMG_2735.jpg">
            <a:extLst>
              <a:ext uri="{FF2B5EF4-FFF2-40B4-BE49-F238E27FC236}">
                <a16:creationId xmlns:a16="http://schemas.microsoft.com/office/drawing/2014/main" xmlns="" id="{4B1583CC-B791-2F35-157D-E4C607CBB13A}"/>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0566" r="-2" b="-2"/>
          <a:stretch/>
        </p:blipFill>
        <p:spPr bwMode="auto">
          <a:xfrm>
            <a:off x="6095999" y="1278"/>
            <a:ext cx="3067990" cy="5149699"/>
          </a:xfrm>
          <a:custGeom>
            <a:avLst/>
            <a:gdLst/>
            <a:ahLst/>
            <a:cxnLst/>
            <a:rect l="l" t="t" r="r" b="b"/>
            <a:pathLst>
              <a:path w="3067990" h="5149699">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42105" y="469033"/>
                  <a:pt x="3051256" y="471666"/>
                  <a:pt x="3059006" y="473639"/>
                </a:cubicBezTo>
                <a:lnTo>
                  <a:pt x="3067990" y="474231"/>
                </a:lnTo>
                <a:lnTo>
                  <a:pt x="3067990" y="5066330"/>
                </a:lnTo>
                <a:lnTo>
                  <a:pt x="3036249" y="5071710"/>
                </a:lnTo>
                <a:cubicBezTo>
                  <a:pt x="3028911" y="5072355"/>
                  <a:pt x="3024202" y="5071963"/>
                  <a:pt x="3018374" y="5071188"/>
                </a:cubicBezTo>
                <a:cubicBezTo>
                  <a:pt x="2981557" y="5076634"/>
                  <a:pt x="2975787" y="5078874"/>
                  <a:pt x="2928454" y="5083368"/>
                </a:cubicBezTo>
                <a:cubicBezTo>
                  <a:pt x="2902026" y="5096160"/>
                  <a:pt x="2894473" y="5096992"/>
                  <a:pt x="2874456" y="5102330"/>
                </a:cubicBezTo>
                <a:cubicBezTo>
                  <a:pt x="2849799" y="5110661"/>
                  <a:pt x="2856324" y="5116728"/>
                  <a:pt x="2826359" y="5120681"/>
                </a:cubicBezTo>
                <a:cubicBezTo>
                  <a:pt x="2811152" y="5125070"/>
                  <a:pt x="2799749" y="5135440"/>
                  <a:pt x="2790273" y="5139251"/>
                </a:cubicBezTo>
                <a:cubicBezTo>
                  <a:pt x="2780797" y="5143062"/>
                  <a:pt x="2776994" y="5141825"/>
                  <a:pt x="2761021" y="5144617"/>
                </a:cubicBezTo>
                <a:cubicBezTo>
                  <a:pt x="2750399" y="5143672"/>
                  <a:pt x="2716008" y="5143647"/>
                  <a:pt x="2709599" y="5145416"/>
                </a:cubicBezTo>
                <a:cubicBezTo>
                  <a:pt x="2691337" y="5155744"/>
                  <a:pt x="2674953" y="5144170"/>
                  <a:pt x="2643019" y="5144002"/>
                </a:cubicBezTo>
                <a:lnTo>
                  <a:pt x="2605306" y="5145401"/>
                </a:lnTo>
                <a:cubicBezTo>
                  <a:pt x="2598456" y="5139894"/>
                  <a:pt x="2544492" y="5137937"/>
                  <a:pt x="2540666" y="5130474"/>
                </a:cubicBezTo>
                <a:cubicBezTo>
                  <a:pt x="2520890" y="5122976"/>
                  <a:pt x="2520818" y="5104076"/>
                  <a:pt x="2490181" y="5096885"/>
                </a:cubicBezTo>
                <a:cubicBezTo>
                  <a:pt x="2473666" y="5089694"/>
                  <a:pt x="2482843" y="5107802"/>
                  <a:pt x="2441578" y="5087331"/>
                </a:cubicBezTo>
                <a:cubicBezTo>
                  <a:pt x="2404207" y="5055658"/>
                  <a:pt x="2246399" y="5032666"/>
                  <a:pt x="2239061" y="4977592"/>
                </a:cubicBezTo>
                <a:cubicBezTo>
                  <a:pt x="2172141" y="4959717"/>
                  <a:pt x="2228317" y="4960563"/>
                  <a:pt x="2138397" y="4945422"/>
                </a:cubicBezTo>
                <a:cubicBezTo>
                  <a:pt x="2058643" y="4932605"/>
                  <a:pt x="1820980" y="4910463"/>
                  <a:pt x="1766888" y="4891159"/>
                </a:cubicBezTo>
                <a:cubicBezTo>
                  <a:pt x="1693746" y="4881380"/>
                  <a:pt x="1731387" y="4880829"/>
                  <a:pt x="1699544" y="4886748"/>
                </a:cubicBezTo>
                <a:cubicBezTo>
                  <a:pt x="1645920" y="4895473"/>
                  <a:pt x="1642875" y="4877798"/>
                  <a:pt x="1607580" y="4879045"/>
                </a:cubicBezTo>
                <a:cubicBezTo>
                  <a:pt x="1555088" y="4865773"/>
                  <a:pt x="1453749" y="4859346"/>
                  <a:pt x="1384598" y="4845217"/>
                </a:cubicBezTo>
                <a:cubicBezTo>
                  <a:pt x="1326341" y="4835627"/>
                  <a:pt x="1315092" y="4821514"/>
                  <a:pt x="1258391" y="4816554"/>
                </a:cubicBezTo>
                <a:cubicBezTo>
                  <a:pt x="1226403" y="4808063"/>
                  <a:pt x="1218929" y="4802264"/>
                  <a:pt x="1192670" y="4794273"/>
                </a:cubicBezTo>
                <a:cubicBezTo>
                  <a:pt x="1172212" y="4781098"/>
                  <a:pt x="1134543" y="4780537"/>
                  <a:pt x="1100484" y="4773564"/>
                </a:cubicBezTo>
                <a:cubicBezTo>
                  <a:pt x="1083354" y="4772013"/>
                  <a:pt x="1065276" y="4777578"/>
                  <a:pt x="1028112" y="4767096"/>
                </a:cubicBezTo>
                <a:cubicBezTo>
                  <a:pt x="999846" y="4759146"/>
                  <a:pt x="967016" y="4743196"/>
                  <a:pt x="963745" y="4764863"/>
                </a:cubicBezTo>
                <a:cubicBezTo>
                  <a:pt x="935062" y="4736624"/>
                  <a:pt x="945601" y="4756035"/>
                  <a:pt x="908364" y="4755572"/>
                </a:cubicBezTo>
                <a:cubicBezTo>
                  <a:pt x="831301" y="4740343"/>
                  <a:pt x="772395" y="4745078"/>
                  <a:pt x="699185" y="4729739"/>
                </a:cubicBezTo>
                <a:cubicBezTo>
                  <a:pt x="680644" y="4710950"/>
                  <a:pt x="671269" y="4756745"/>
                  <a:pt x="624173" y="4712819"/>
                </a:cubicBezTo>
                <a:cubicBezTo>
                  <a:pt x="620673" y="4715011"/>
                  <a:pt x="605890" y="4702494"/>
                  <a:pt x="587551" y="4697060"/>
                </a:cubicBezTo>
                <a:cubicBezTo>
                  <a:pt x="569213" y="4691626"/>
                  <a:pt x="529126" y="4697683"/>
                  <a:pt x="514142" y="4680213"/>
                </a:cubicBezTo>
                <a:cubicBezTo>
                  <a:pt x="490554" y="4678007"/>
                  <a:pt x="455880" y="4670399"/>
                  <a:pt x="435429" y="4669695"/>
                </a:cubicBezTo>
                <a:cubicBezTo>
                  <a:pt x="414978" y="4668991"/>
                  <a:pt x="413693" y="4665510"/>
                  <a:pt x="398498" y="4661863"/>
                </a:cubicBezTo>
                <a:lnTo>
                  <a:pt x="391864" y="4657306"/>
                </a:lnTo>
                <a:lnTo>
                  <a:pt x="393991" y="4656812"/>
                </a:lnTo>
                <a:cubicBezTo>
                  <a:pt x="393161" y="4656323"/>
                  <a:pt x="391036" y="4655963"/>
                  <a:pt x="390744" y="4656537"/>
                </a:cubicBezTo>
                <a:lnTo>
                  <a:pt x="391864" y="4657306"/>
                </a:lnTo>
                <a:lnTo>
                  <a:pt x="389463" y="4657864"/>
                </a:lnTo>
                <a:cubicBezTo>
                  <a:pt x="384571" y="4657809"/>
                  <a:pt x="375254" y="4657079"/>
                  <a:pt x="358382" y="4654871"/>
                </a:cubicBezTo>
                <a:cubicBezTo>
                  <a:pt x="339824" y="4647350"/>
                  <a:pt x="313263" y="4650730"/>
                  <a:pt x="294208" y="4644982"/>
                </a:cubicBezTo>
                <a:cubicBezTo>
                  <a:pt x="275153" y="4639233"/>
                  <a:pt x="255232" y="4631558"/>
                  <a:pt x="240522" y="4627439"/>
                </a:cubicBezTo>
                <a:cubicBezTo>
                  <a:pt x="212762" y="4619907"/>
                  <a:pt x="228727" y="4611264"/>
                  <a:pt x="188294" y="4613207"/>
                </a:cubicBezTo>
                <a:cubicBezTo>
                  <a:pt x="165514" y="4608090"/>
                  <a:pt x="132086" y="4618695"/>
                  <a:pt x="107016" y="4612605"/>
                </a:cubicBezTo>
                <a:cubicBezTo>
                  <a:pt x="79461" y="4604732"/>
                  <a:pt x="82214" y="4605717"/>
                  <a:pt x="48463" y="4601378"/>
                </a:cubicBezTo>
                <a:lnTo>
                  <a:pt x="0" y="4601647"/>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0615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2" name="Rectangle 2061">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F1B4D91F-2A6C-415D-AD1A-9C5EDAD735C6" descr="IMG_3317.jpg">
            <a:extLst>
              <a:ext uri="{FF2B5EF4-FFF2-40B4-BE49-F238E27FC236}">
                <a16:creationId xmlns:a16="http://schemas.microsoft.com/office/drawing/2014/main" xmlns="" id="{21D1DF45-BCE3-A852-6B41-311DBFC011D6}"/>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533" r="10828" b="2"/>
          <a:stretch/>
        </p:blipFill>
        <p:spPr bwMode="auto">
          <a:xfrm>
            <a:off x="196731" y="170453"/>
            <a:ext cx="3794884" cy="651709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42A47BB1-E717-4B8C-807B-82382350B39B" descr="IMG_2612.jpg">
            <a:extLst>
              <a:ext uri="{FF2B5EF4-FFF2-40B4-BE49-F238E27FC236}">
                <a16:creationId xmlns:a16="http://schemas.microsoft.com/office/drawing/2014/main" xmlns="" id="{6D1E3EA4-CCE4-0812-CD12-34CAE45C79AB}"/>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9652" b="3"/>
          <a:stretch/>
        </p:blipFill>
        <p:spPr bwMode="auto">
          <a:xfrm>
            <a:off x="4184141" y="165371"/>
            <a:ext cx="3826711" cy="317654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2" name="C8AB2EE1-B3E2-46BB-ACC5-86DF6A073404" descr="IMG_3142.JPG">
            <a:extLst>
              <a:ext uri="{FF2B5EF4-FFF2-40B4-BE49-F238E27FC236}">
                <a16:creationId xmlns:a16="http://schemas.microsoft.com/office/drawing/2014/main" xmlns="" id="{FB47E924-8DFE-91ED-B56C-ED6D1B52F8A9}"/>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12167" r="2" b="25471"/>
          <a:stretch/>
        </p:blipFill>
        <p:spPr bwMode="auto">
          <a:xfrm>
            <a:off x="8193992" y="159910"/>
            <a:ext cx="3826711" cy="3181966"/>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121C7CB0-415B-481B-BA6C-C2A2EB6414DB" descr="IMG_2623.jpg">
            <a:extLst>
              <a:ext uri="{FF2B5EF4-FFF2-40B4-BE49-F238E27FC236}">
                <a16:creationId xmlns:a16="http://schemas.microsoft.com/office/drawing/2014/main" xmlns="" id="{C6A6F9F5-8B80-140A-71C5-06EC349CCED1}"/>
              </a:ext>
            </a:extLst>
          </p:cNvPr>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r="9611" b="-4"/>
          <a:stretch/>
        </p:blipFill>
        <p:spPr bwMode="auto">
          <a:xfrm>
            <a:off x="4184141" y="3512234"/>
            <a:ext cx="3826711" cy="3175314"/>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09634676-43EB-4CE1-9171-2C84B2840686" descr="IMG_3322.JPG">
            <a:extLst>
              <a:ext uri="{FF2B5EF4-FFF2-40B4-BE49-F238E27FC236}">
                <a16:creationId xmlns:a16="http://schemas.microsoft.com/office/drawing/2014/main" xmlns="" id="{C53FE7BC-8431-F490-081B-8F1DD3FCCBB5}"/>
              </a:ext>
            </a:extLst>
          </p:cNvPr>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20937" r="2" b="16709"/>
          <a:stretch/>
        </p:blipFill>
        <p:spPr bwMode="auto">
          <a:xfrm>
            <a:off x="8193992" y="3505966"/>
            <a:ext cx="3826711" cy="318158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86002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xmlns="" id="{AC0749D4-5D79-415F-A4FE-C04AA9FAF6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7" name="Rectangle 7176">
            <a:extLst>
              <a:ext uri="{FF2B5EF4-FFF2-40B4-BE49-F238E27FC236}">
                <a16:creationId xmlns:a16="http://schemas.microsoft.com/office/drawing/2014/main" xmlns="" id="{E8C1EE2C-97A4-4801-8BC8-9D18F259BD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C7CB86D-DB4E-CC0A-EAC9-5CF46CAFE3A7}"/>
              </a:ext>
            </a:extLst>
          </p:cNvPr>
          <p:cNvSpPr>
            <a:spLocks noGrp="1"/>
          </p:cNvSpPr>
          <p:nvPr>
            <p:ph type="title"/>
          </p:nvPr>
        </p:nvSpPr>
        <p:spPr>
          <a:xfrm>
            <a:off x="654204" y="5262880"/>
            <a:ext cx="6203796" cy="897912"/>
          </a:xfrm>
        </p:spPr>
        <p:txBody>
          <a:bodyPr vert="horz" lIns="91440" tIns="45720" rIns="91440" bIns="45720" rtlCol="0" anchor="b">
            <a:normAutofit fontScale="90000"/>
          </a:bodyPr>
          <a:lstStyle/>
          <a:p>
            <a:r>
              <a:rPr lang="en-US" sz="3100" dirty="0"/>
              <a:t>Spreading easter cheer - e</a:t>
            </a:r>
            <a:r>
              <a:rPr lang="en-US" sz="3100" kern="1200" dirty="0">
                <a:solidFill>
                  <a:schemeClr val="tx1"/>
                </a:solidFill>
                <a:latin typeface="+mj-lt"/>
                <a:ea typeface="+mj-ea"/>
                <a:cs typeface="+mj-cs"/>
              </a:rPr>
              <a:t>very person who attended our activities were given a chocolate egg</a:t>
            </a:r>
          </a:p>
        </p:txBody>
      </p:sp>
      <p:pic>
        <p:nvPicPr>
          <p:cNvPr id="7170" name="5AC60F98-D4B0-45AD-B2E5-FE67AC478D05" descr="IMG_2764.jpg">
            <a:extLst>
              <a:ext uri="{FF2B5EF4-FFF2-40B4-BE49-F238E27FC236}">
                <a16:creationId xmlns:a16="http://schemas.microsoft.com/office/drawing/2014/main" xmlns="" id="{7DEB688A-B8F6-D550-4F6C-18BDC7F5814B}"/>
              </a:ext>
            </a:extLst>
          </p:cNvPr>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r="4308" b="1"/>
          <a:stretch/>
        </p:blipFill>
        <p:spPr bwMode="auto">
          <a:xfrm>
            <a:off x="-1" y="36359"/>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4" name="869D444D-CB65-472C-A8D5-5F179E135875" descr="IMG_2743.jpg">
            <a:extLst>
              <a:ext uri="{FF2B5EF4-FFF2-40B4-BE49-F238E27FC236}">
                <a16:creationId xmlns:a16="http://schemas.microsoft.com/office/drawing/2014/main" xmlns="" id="{D2E6B83A-C4CF-48F5-9429-AD5654FF7D16}"/>
              </a:ext>
            </a:extLst>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6187" r="10008" b="-1"/>
          <a:stretch/>
        </p:blipFill>
        <p:spPr bwMode="auto">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2" name="Picture 2" descr="Pin on Special days">
            <a:extLst>
              <a:ext uri="{FF2B5EF4-FFF2-40B4-BE49-F238E27FC236}">
                <a16:creationId xmlns:a16="http://schemas.microsoft.com/office/drawing/2014/main" xmlns="" id="{50773531-9607-D47F-A10E-4752FC59A5D0}"/>
              </a:ext>
            </a:extLst>
          </p:cNvPr>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1111" t="13333" r="11778" b="27704"/>
          <a:stretch/>
        </p:blipFill>
        <p:spPr bwMode="auto">
          <a:xfrm>
            <a:off x="10192285" y="5257940"/>
            <a:ext cx="1999714" cy="1529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381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938</Words>
  <Application>Microsoft Office PowerPoint</Application>
  <PresentationFormat>Custom</PresentationFormat>
  <Paragraphs>147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Cromarty Youth Café Report for Community Council </vt:lpstr>
      <vt:lpstr>Numbers </vt:lpstr>
      <vt:lpstr>Cromarty Youth Café Easter Programme 2023  </vt:lpstr>
      <vt:lpstr>Easter Programme 2023 </vt:lpstr>
      <vt:lpstr>Multi-Sports </vt:lpstr>
      <vt:lpstr>Rowing with Cromarty Community Rowing Club, Young people enjoy their show &amp; row session’s </vt:lpstr>
      <vt:lpstr>THE FOOD - with funding from HC Cost of Living Funding  All participant were enjoyed a range of hot, cold meals along with a range of healthy wholesome snacks – Young People tell us the food is one of the BEST parts about attending our activities </vt:lpstr>
      <vt:lpstr>Slide 8</vt:lpstr>
      <vt:lpstr>Spreading easter cheer - every person who attended our activities were given a chocolate egg</vt:lpstr>
      <vt:lpstr>Rugby Coaching skills &amp; drills and fun with HLH Active Schools Coordinator </vt:lpstr>
      <vt:lpstr>Residential to Fairburn Activity Centre </vt:lpstr>
      <vt:lpstr>Slide 12</vt:lpstr>
      <vt:lpstr>Slide 13</vt:lpstr>
      <vt:lpstr>Slide 14</vt:lpstr>
      <vt:lpstr>Slide 15</vt:lpstr>
      <vt:lpstr>Kings Coronation Planning:</vt:lpstr>
      <vt:lpstr>Creativity in Care Workshop’s </vt:lpstr>
      <vt:lpstr>Middleton Trust Anniversary Celebration </vt:lpstr>
      <vt:lpstr>Supporting Families in Need</vt:lpstr>
      <vt:lpstr>Highlife Highland Leadership Programme </vt:lpstr>
      <vt:lpstr>Slide 21</vt:lpstr>
      <vt:lpstr>Choose To Lead Level 4</vt:lpstr>
      <vt:lpstr>Black Isle Place Plan Meeting in Fortrose Academy </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Fraser Thomson Report for Community Council</dc:title>
  <dc:creator>Fraser Thomson</dc:creator>
  <cp:lastModifiedBy>Vivienne</cp:lastModifiedBy>
  <cp:revision>5</cp:revision>
  <dcterms:created xsi:type="dcterms:W3CDTF">2023-04-06T16:09:40Z</dcterms:created>
  <dcterms:modified xsi:type="dcterms:W3CDTF">2023-04-22T11:34:42Z</dcterms:modified>
</cp:coreProperties>
</file>